
<file path=[Content_Types].xml><?xml version="1.0" encoding="utf-8"?>
<Types xmlns="http://schemas.openxmlformats.org/package/2006/content-types">
  <Override PartName="/ppt/slides/slide47.xml" ContentType="application/vnd.openxmlformats-officedocument.presentationml.slide+xml"/>
  <Override PartName="/ppt/slides/slide58.xml" ContentType="application/vnd.openxmlformats-officedocument.presentationml.slide+xml"/>
  <Override PartName="/ppt/slides/slide94.xml" ContentType="application/vnd.openxmlformats-officedocument.presentationml.slide+xml"/>
  <Override PartName="/ppt/notesSlides/notesSlide2.xml" ContentType="application/vnd.openxmlformats-officedocument.presentationml.notesSlide+xml"/>
  <Override PartName="/ppt/notesSlides/notesSlide105.xml" ContentType="application/vnd.openxmlformats-officedocument.presentationml.notesSlide+xml"/>
  <Override PartName="/ppt/slides/slide36.xml" ContentType="application/vnd.openxmlformats-officedocument.presentationml.slide+xml"/>
  <Override PartName="/ppt/slides/slide83.xml" ContentType="application/vnd.openxmlformats-officedocument.presentationml.slide+xml"/>
  <Override PartName="/ppt/slides/slide120.xml" ContentType="application/vnd.openxmlformats-officedocument.presentationml.slide+xml"/>
  <Override PartName="/ppt/notesSlides/notesSlide38.xml" ContentType="application/vnd.openxmlformats-officedocument.presentationml.notesSlide+xml"/>
  <Override PartName="/ppt/notesSlides/notesSlide49.xml" ContentType="application/vnd.openxmlformats-officedocument.presentationml.notesSlide+xml"/>
  <Override PartName="/ppt/notesSlides/notesSlide85.xml" ContentType="application/vnd.openxmlformats-officedocument.presentationml.notesSlide+xml"/>
  <Override PartName="/ppt/notesSlides/notesSlide96.xml" ContentType="application/vnd.openxmlformats-officedocument.presentationml.notesSlide+xml"/>
  <Override PartName="/ppt/slides/slide25.xml" ContentType="application/vnd.openxmlformats-officedocument.presentationml.slide+xml"/>
  <Override PartName="/ppt/slides/slide72.xml" ContentType="application/vnd.openxmlformats-officedocument.presentationml.slide+xml"/>
  <Override PartName="/ppt/slideLayouts/slideLayout2.xml" ContentType="application/vnd.openxmlformats-officedocument.presentationml.slideLayout+xml"/>
  <Override PartName="/ppt/notesSlides/notesSlide27.xml" ContentType="application/vnd.openxmlformats-officedocument.presentationml.notesSlide+xml"/>
  <Override PartName="/ppt/notesSlides/notesSlide74.xml" ContentType="application/vnd.openxmlformats-officedocument.presentationml.notesSlide+xml"/>
  <Default Extension="xml" ContentType="application/xml"/>
  <Override PartName="/ppt/slides/slide14.xml" ContentType="application/vnd.openxmlformats-officedocument.presentationml.slide+xml"/>
  <Override PartName="/ppt/slides/slide5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63.xml" ContentType="application/vnd.openxmlformats-officedocument.presentationml.notesSlide+xml"/>
  <Override PartName="/ppt/theme/themeOverride1.xml" ContentType="application/vnd.openxmlformats-officedocument.themeOverride+xml"/>
  <Override PartName="/ppt/tableStyles.xml" ContentType="application/vnd.openxmlformats-officedocument.presentationml.tableStyles+xml"/>
  <Override PartName="/ppt/notesSlides/notesSlide41.xml" ContentType="application/vnd.openxmlformats-officedocument.presentationml.notesSlide+xml"/>
  <Override PartName="/ppt/notesSlides/notesSlide52.xml" ContentType="application/vnd.openxmlformats-officedocument.presentationml.notesSlide+xml"/>
  <Override PartName="/ppt/notesSlides/notesSlide30.xml" ContentType="application/vnd.openxmlformats-officedocument.presentationml.notesSlide+xml"/>
  <Override PartName="/ppt/slides/slide99.xml" ContentType="application/vnd.openxmlformats-officedocument.presentationml.slide+xml"/>
  <Override PartName="/ppt/notesSlides/notesSlide7.xml" ContentType="application/vnd.openxmlformats-officedocument.presentationml.notesSlide+xml"/>
  <Override PartName="/ppt/diagrams/layout1.xml" ContentType="application/vnd.openxmlformats-officedocument.drawingml.diagramLayout+xml"/>
  <Override PartName="/ppt/diagrams/data2.xml" ContentType="application/vnd.openxmlformats-officedocument.drawingml.diagramData+xml"/>
  <Override PartName="/ppt/slides/slide77.xml" ContentType="application/vnd.openxmlformats-officedocument.presentationml.slide+xml"/>
  <Override PartName="/ppt/slides/slide88.xml" ContentType="application/vnd.openxmlformats-officedocument.presentationml.slide+xml"/>
  <Override PartName="/ppt/diagrams/colors4.xml" ContentType="application/vnd.openxmlformats-officedocument.drawingml.diagramColors+xml"/>
  <Override PartName="/ppt/slides/slide5.xml" ContentType="application/vnd.openxmlformats-officedocument.presentationml.slide+xml"/>
  <Override PartName="/ppt/slides/slide19.xml" ContentType="application/vnd.openxmlformats-officedocument.presentationml.slide+xml"/>
  <Override PartName="/ppt/slides/slide66.xml" ContentType="application/vnd.openxmlformats-officedocument.presentationml.slide+xml"/>
  <Override PartName="/ppt/slides/slide103.xml" ContentType="application/vnd.openxmlformats-officedocument.presentationml.slide+xml"/>
  <Override PartName="/ppt/slides/slide114.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68.xml" ContentType="application/vnd.openxmlformats-officedocument.presentationml.notesSlide+xml"/>
  <Override PartName="/ppt/diagrams/drawing3.xml" ContentType="application/vnd.ms-office.drawingml.diagramDrawing+xml"/>
  <Override PartName="/ppt/notesSlides/notesSlide79.xml" ContentType="application/vnd.openxmlformats-officedocument.presentationml.notesSlide+xml"/>
  <Override PartName="/ppt/slides/slide55.xml" ContentType="application/vnd.openxmlformats-officedocument.presentationml.slide+xml"/>
  <Override PartName="/ppt/theme/theme2.xml" ContentType="application/vnd.openxmlformats-officedocument.theme+xml"/>
  <Override PartName="/ppt/notesSlides/notesSlide57.xml" ContentType="application/vnd.openxmlformats-officedocument.presentationml.notesSlide+xml"/>
  <Override PartName="/ppt/diagrams/quickStyle3.xml" ContentType="application/vnd.openxmlformats-officedocument.drawingml.diagramStyle+xml"/>
  <Override PartName="/ppt/notesSlides/notesSlide102.xml" ContentType="application/vnd.openxmlformats-officedocument.presentationml.notesSlide+xml"/>
  <Override PartName="/ppt/theme/themeOverride6.xml" ContentType="application/vnd.openxmlformats-officedocument.themeOverride+xml"/>
  <Override PartName="/ppt/notesSlides/notesSlide113.xml" ContentType="application/vnd.openxmlformats-officedocument.presentationml.notesSlide+xml"/>
  <Override PartName="/ppt/slides/slide33.xml" ContentType="application/vnd.openxmlformats-officedocument.presentationml.slide+xml"/>
  <Override PartName="/ppt/slides/slide44.xml" ContentType="application/vnd.openxmlformats-officedocument.presentationml.slide+xml"/>
  <Override PartName="/ppt/slides/slide80.xml" ContentType="application/vnd.openxmlformats-officedocument.presentationml.slide+xml"/>
  <Override PartName="/ppt/slides/slide91.xml" ContentType="application/vnd.openxmlformats-officedocument.presentationml.slide+xml"/>
  <Default Extension="emf" ContentType="image/x-emf"/>
  <Override PartName="/ppt/notesSlides/notesSlide46.xml" ContentType="application/vnd.openxmlformats-officedocument.presentationml.notesSlide+xml"/>
  <Override PartName="/ppt/notesSlides/notesSlide93.xml" ContentType="application/vnd.openxmlformats-officedocument.presentationml.notesSlide+xml"/>
  <Override PartName="/ppt/presentation.xml" ContentType="application/vnd.openxmlformats-officedocument.presentationml.presentation.main+xml"/>
  <Override PartName="/ppt/slides/slide22.xml" ContentType="application/vnd.openxmlformats-officedocument.presentationml.slide+xml"/>
  <Override PartName="/ppt/notesSlides/notesSlide24.xml" ContentType="application/vnd.openxmlformats-officedocument.presentationml.notesSlide+xml"/>
  <Override PartName="/ppt/notesSlides/notesSlide35.xml" ContentType="application/vnd.openxmlformats-officedocument.presentationml.notesSlide+xml"/>
  <Override PartName="/ppt/notesSlides/notesSlide71.xml" ContentType="application/vnd.openxmlformats-officedocument.presentationml.notesSlide+xml"/>
  <Override PartName="/ppt/notesSlides/notesSlide82.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notesSlides/notesSlide13.xml" ContentType="application/vnd.openxmlformats-officedocument.presentationml.notesSlide+xml"/>
  <Override PartName="/ppt/notesSlides/notesSlide60.xml" ContentType="application/vnd.openxmlformats-officedocument.presentationml.notesSlide+xml"/>
  <Override PartName="/ppt/slides/slide119.xml" ContentType="application/vnd.openxmlformats-officedocument.presentationml.slide+xml"/>
  <Override PartName="/ppt/slides/slide108.xml" ContentType="application/vnd.openxmlformats-officedocument.presentationml.slide+xml"/>
  <Override PartName="/ppt/slides/slide49.xml" ContentType="application/vnd.openxmlformats-officedocument.presentationml.slide+xml"/>
  <Override PartName="/ppt/slides/slide96.xml" ContentType="application/vnd.openxmlformats-officedocument.presentationml.slide+xml"/>
  <Override PartName="/ppt/notesSlides/notesSlide4.xml" ContentType="application/vnd.openxmlformats-officedocument.presentationml.notesSlide+xml"/>
  <Override PartName="/ppt/notesSlides/notesSlide107.xml" ContentType="application/vnd.openxmlformats-officedocument.presentationml.notesSlide+xml"/>
  <Override PartName="/ppt/slides/slide38.xml" ContentType="application/vnd.openxmlformats-officedocument.presentationml.slide+xml"/>
  <Override PartName="/ppt/slides/slide85.xml" ContentType="application/vnd.openxmlformats-officedocument.presentationml.slide+xml"/>
  <Override PartName="/ppt/slides/slide122.xml" ContentType="application/vnd.openxmlformats-officedocument.presentationml.slide+xml"/>
  <Override PartName="/ppt/diagrams/colors1.xml" ContentType="application/vnd.openxmlformats-officedocument.drawingml.diagramColors+xml"/>
  <Override PartName="/ppt/notesSlides/notesSlide87.xml" ContentType="application/vnd.openxmlformats-officedocument.presentationml.notesSlide+xml"/>
  <Override PartName="/ppt/notesSlides/notesSlide98.xml" ContentType="application/vnd.openxmlformats-officedocument.presentationml.notesSlide+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s/slide74.xml" ContentType="application/vnd.openxmlformats-officedocument.presentationml.slide+xml"/>
  <Override PartName="/ppt/slides/slide92.xml" ContentType="application/vnd.openxmlformats-officedocument.presentationml.slide+xml"/>
  <Override PartName="/ppt/slides/slide111.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notesSlides/notesSlide47.xml" ContentType="application/vnd.openxmlformats-officedocument.presentationml.notesSlide+xml"/>
  <Override PartName="/ppt/notesSlides/notesSlide58.xml" ContentType="application/vnd.openxmlformats-officedocument.presentationml.notesSlide+xml"/>
  <Override PartName="/ppt/notesSlides/notesSlide76.xml" ContentType="application/vnd.openxmlformats-officedocument.presentationml.notesSlide+xml"/>
  <Override PartName="/ppt/notesSlides/notesSlide94.xml" ContentType="application/vnd.openxmlformats-officedocument.presentationml.notesSlide+xml"/>
  <Override PartName="/ppt/notesSlides/notesSlide103.xml" ContentType="application/vnd.openxmlformats-officedocument.presentationml.notesSlide+xml"/>
  <Override PartName="/ppt/theme/themeOverride10.xml" ContentType="application/vnd.openxmlformats-officedocument.themeOverr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slides/slide63.xml" ContentType="application/vnd.openxmlformats-officedocument.presentationml.slide+xml"/>
  <Override PartName="/ppt/slides/slide81.xml" ContentType="application/vnd.openxmlformats-officedocument.presentationml.slide+xml"/>
  <Override PartName="/ppt/slides/slide100.xml" ContentType="application/vnd.openxmlformats-officedocument.presentationml.slide+xml"/>
  <Override PartName="/ppt/notesSlides/notesSlide18.xml" ContentType="application/vnd.openxmlformats-officedocument.presentationml.notesSlide+xml"/>
  <Override PartName="/ppt/notesSlides/notesSlide36.xml" ContentType="application/vnd.openxmlformats-officedocument.presentationml.notesSlide+xml"/>
  <Override PartName="/ppt/notesSlides/notesSlide65.xml" ContentType="application/vnd.openxmlformats-officedocument.presentationml.notesSlide+xml"/>
  <Override PartName="/ppt/notesSlides/notesSlide83.xml" ContentType="application/vnd.openxmlformats-officedocument.presentationml.notesSlide+xml"/>
  <Override PartName="/ppt/theme/themeOverride3.xml" ContentType="application/vnd.openxmlformats-officedocument.themeOverride+xml"/>
  <Override PartName="/ppt/notesSlides/notesSlide110.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slides/slide70.xml" ContentType="application/vnd.openxmlformats-officedocument.presentationml.slide+xml"/>
  <Override PartName="/ppt/notesSlides/notesSlide25.xml" ContentType="application/vnd.openxmlformats-officedocument.presentationml.notesSlide+xml"/>
  <Override PartName="/ppt/notesSlides/notesSlide43.xml" ContentType="application/vnd.openxmlformats-officedocument.presentationml.notesSlide+xml"/>
  <Override PartName="/ppt/notesSlides/notesSlide54.xml" ContentType="application/vnd.openxmlformats-officedocument.presentationml.notesSlide+xml"/>
  <Override PartName="/ppt/notesSlides/notesSlide72.xml" ContentType="application/vnd.openxmlformats-officedocument.presentationml.notesSlide+xml"/>
  <Override PartName="/ppt/notesSlides/notesSlide90.xml" ContentType="application/vnd.openxmlformats-officedocument.presentationml.notesSlide+xml"/>
  <Override PartName="/ppt/slides/slide12.xml" ContentType="application/vnd.openxmlformats-officedocument.presentationml.slide+xml"/>
  <Override PartName="/ppt/slides/slide30.xml" ContentType="application/vnd.openxmlformats-officedocument.presentationml.slide+xml"/>
  <Override PartName="/ppt/notesSlides/notesSlide14.xml" ContentType="application/vnd.openxmlformats-officedocument.presentationml.notesSlide+xml"/>
  <Override PartName="/ppt/notesSlides/notesSlide32.xml" ContentType="application/vnd.openxmlformats-officedocument.presentationml.notesSlide+xml"/>
  <Override PartName="/ppt/notesSlides/notesSlide61.xml" ContentType="application/vnd.openxmlformats-officedocument.presentationml.notesSlide+xml"/>
  <Override PartName="/ppt/notesSlides/notesSlide9.xml" ContentType="application/vnd.openxmlformats-officedocument.presentationml.notesSlide+xml"/>
  <Override PartName="/ppt/notesSlides/notesSlide21.xml" ContentType="application/vnd.openxmlformats-officedocument.presentationml.notesSlide+xml"/>
  <Override PartName="/ppt/notesSlides/notesSlide50.xml" ContentType="application/vnd.openxmlformats-officedocument.presentationml.notesSlide+xml"/>
  <Override PartName="/ppt/diagrams/layout3.xml" ContentType="application/vnd.openxmlformats-officedocument.drawingml.diagramLayout+xml"/>
  <Override PartName="/ppt/diagrams/data4.xml" ContentType="application/vnd.openxmlformats-officedocument.drawingml.diagramData+xml"/>
  <Override PartName="/ppt/slides/slide79.xml" ContentType="application/vnd.openxmlformats-officedocument.presentationml.slide+xml"/>
  <Override PartName="/ppt/slides/slide109.xml" ContentType="application/vnd.openxmlformats-officedocument.presentationml.slide+xml"/>
  <Override PartName="/ppt/notesSlides/notesSlide10.xml" ContentType="application/vnd.openxmlformats-officedocument.presentationml.notesSlide+xml"/>
  <Override PartName="/ppt/notesSlides/notesSlide108.xml" ContentType="application/vnd.openxmlformats-officedocument.presentationml.notesSlide+xml"/>
  <Override PartName="/ppt/slides/slide7.xml" ContentType="application/vnd.openxmlformats-officedocument.presentationml.slide+xml"/>
  <Override PartName="/ppt/slides/slide68.xml" ContentType="application/vnd.openxmlformats-officedocument.presentationml.slide+xml"/>
  <Override PartName="/ppt/slides/slide97.xml" ContentType="application/vnd.openxmlformats-officedocument.presentationml.slide+xml"/>
  <Override PartName="/ppt/slides/slide116.xml" ContentType="application/vnd.openxmlformats-officedocument.presentationml.slide+xml"/>
  <Override PartName="/ppt/notesSlides/notesSlide5.xml" ContentType="application/vnd.openxmlformats-officedocument.presentationml.notesSlide+xml"/>
  <Override PartName="/ppt/notesSlides/notesSlide99.xml" ContentType="application/vnd.openxmlformats-officedocument.presentationml.notesSlide+xml"/>
  <Override PartName="/ppt/slides/slide28.xml" ContentType="application/vnd.openxmlformats-officedocument.presentationml.slide+xml"/>
  <Override PartName="/ppt/slides/slide39.xml" ContentType="application/vnd.openxmlformats-officedocument.presentationml.slide+xml"/>
  <Override PartName="/ppt/slides/slide57.xml" ContentType="application/vnd.openxmlformats-officedocument.presentationml.slide+xml"/>
  <Override PartName="/ppt/slides/slide75.xml" ContentType="application/vnd.openxmlformats-officedocument.presentationml.slide+xml"/>
  <Override PartName="/ppt/slides/slide86.xml" ContentType="application/vnd.openxmlformats-officedocument.presentationml.slide+xml"/>
  <Override PartName="/ppt/slides/slide105.xml" ContentType="application/vnd.openxmlformats-officedocument.presentationml.slide+xml"/>
  <Override PartName="/ppt/slides/slide123.xml" ContentType="application/vnd.openxmlformats-officedocument.presentationml.slide+xml"/>
  <Override PartName="/ppt/notesSlides/notesSlide1.xml" ContentType="application/vnd.openxmlformats-officedocument.presentationml.notesSlide+xml"/>
  <Override PartName="/ppt/diagrams/colors2.xml" ContentType="application/vnd.openxmlformats-officedocument.drawingml.diagramColors+xml"/>
  <Override PartName="/ppt/notesSlides/notesSlide59.xml" ContentType="application/vnd.openxmlformats-officedocument.presentationml.notesSlide+xml"/>
  <Override PartName="/ppt/notesSlides/notesSlide88.xml" ContentType="application/vnd.openxmlformats-officedocument.presentationml.notesSlide+xml"/>
  <Override PartName="/ppt/notesSlides/notesSlide104.xml" ContentType="application/vnd.openxmlformats-officedocument.presentationml.notesSlide+xml"/>
  <Override PartName="/ppt/theme/themeOverride8.xml" ContentType="application/vnd.openxmlformats-officedocument.themeOverride+xml"/>
  <Override PartName="/ppt/slides/slide3.xml" ContentType="application/vnd.openxmlformats-officedocument.presentationml.slide+xml"/>
  <Override PartName="/ppt/slides/slide17.xml" ContentType="application/vnd.openxmlformats-officedocument.presentationml.slide+xml"/>
  <Override PartName="/ppt/slides/slide46.xml" ContentType="application/vnd.openxmlformats-officedocument.presentationml.slide+xml"/>
  <Override PartName="/ppt/slides/slide64.xml" ContentType="application/vnd.openxmlformats-officedocument.presentationml.slide+xml"/>
  <Override PartName="/ppt/slides/slide93.xml" ContentType="application/vnd.openxmlformats-officedocument.presentationml.slide+xml"/>
  <Override PartName="/ppt/slides/slide101.xml" ContentType="application/vnd.openxmlformats-officedocument.presentationml.slide+xml"/>
  <Override PartName="/ppt/slides/slide112.xml" ContentType="application/vnd.openxmlformats-officedocument.presentationml.slide+xml"/>
  <Override PartName="/ppt/slideLayouts/slideLayout5.xml" ContentType="application/vnd.openxmlformats-officedocument.presentationml.slideLayout+xml"/>
  <Override PartName="/ppt/diagrams/drawing1.xml" ContentType="application/vnd.ms-office.drawingml.diagramDrawing+xml"/>
  <Override PartName="/ppt/notesSlides/notesSlide19.xml" ContentType="application/vnd.openxmlformats-officedocument.presentationml.notesSlide+xml"/>
  <Override PartName="/ppt/notesSlides/notesSlide48.xml" ContentType="application/vnd.openxmlformats-officedocument.presentationml.notesSlide+xml"/>
  <Override PartName="/ppt/notesSlides/notesSlide66.xml" ContentType="application/vnd.openxmlformats-officedocument.presentationml.notesSlide+xml"/>
  <Override PartName="/ppt/notesSlides/notesSlide77.xml" ContentType="application/vnd.openxmlformats-officedocument.presentationml.notesSlide+xml"/>
  <Override PartName="/ppt/notesSlides/notesSlide95.xml" ContentType="application/vnd.openxmlformats-officedocument.presentationml.notesSlide+xml"/>
  <Override PartName="/ppt/slides/slide24.xml" ContentType="application/vnd.openxmlformats-officedocument.presentationml.slide+xml"/>
  <Override PartName="/ppt/slides/slide35.xml" ContentType="application/vnd.openxmlformats-officedocument.presentationml.slide+xml"/>
  <Override PartName="/ppt/slides/slide53.xml" ContentType="application/vnd.openxmlformats-officedocument.presentationml.slide+xml"/>
  <Override PartName="/ppt/slides/slide71.xml" ContentType="application/vnd.openxmlformats-officedocument.presentationml.slide+xml"/>
  <Override PartName="/ppt/slides/slide82.xml" ContentType="application/vnd.openxmlformats-officedocument.presentationml.slide+xml"/>
  <Default Extension="jpeg" ContentType="image/jpeg"/>
  <Override PartName="/ppt/diagrams/quickStyle1.xml" ContentType="application/vnd.openxmlformats-officedocument.drawingml.diagramStyle+xml"/>
  <Override PartName="/ppt/notesSlides/notesSlide37.xml" ContentType="application/vnd.openxmlformats-officedocument.presentationml.notesSlide+xml"/>
  <Override PartName="/ppt/notesSlides/notesSlide55.xml" ContentType="application/vnd.openxmlformats-officedocument.presentationml.notesSlide+xml"/>
  <Override PartName="/ppt/notesSlides/notesSlide84.xml" ContentType="application/vnd.openxmlformats-officedocument.presentationml.notesSlide+xml"/>
  <Override PartName="/ppt/notesSlides/notesSlide100.xml" ContentType="application/vnd.openxmlformats-officedocument.presentationml.notesSlide+xml"/>
  <Override PartName="/ppt/theme/themeOverride4.xml" ContentType="application/vnd.openxmlformats-officedocument.themeOverride+xml"/>
  <Override PartName="/ppt/notesSlides/notesSlide111.xml" ContentType="application/vnd.openxmlformats-officedocument.presentationml.notesSlide+xml"/>
  <Override PartName="/ppt/slides/slide13.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60.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6.xml" ContentType="application/vnd.openxmlformats-officedocument.presentationml.notesSlide+xml"/>
  <Override PartName="/ppt/notesSlides/notesSlide44.xml" ContentType="application/vnd.openxmlformats-officedocument.presentationml.notesSlide+xml"/>
  <Override PartName="/ppt/notesSlides/notesSlide62.xml" ContentType="application/vnd.openxmlformats-officedocument.presentationml.notesSlide+xml"/>
  <Override PartName="/ppt/notesSlides/notesSlide73.xml" ContentType="application/vnd.openxmlformats-officedocument.presentationml.notesSlide+xml"/>
  <Override PartName="/ppt/notesSlides/notesSlide91.xml" ContentType="application/vnd.openxmlformats-officedocument.presentationml.notesSlide+xml"/>
  <Override PartName="/ppt/slides/slide20.xml" ContentType="application/vnd.openxmlformats-officedocument.presentationml.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notesSlides/notesSlide51.xml" ContentType="application/vnd.openxmlformats-officedocument.presentationml.notesSlide+xml"/>
  <Override PartName="/ppt/diagrams/layout4.xml" ContentType="application/vnd.openxmlformats-officedocument.drawingml.diagramLayout+xml"/>
  <Override PartName="/ppt/notesSlides/notesSlide80.xml" ContentType="application/vnd.openxmlformats-officedocument.presentationml.notes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slides/slide98.xml" ContentType="application/vnd.openxmlformats-officedocument.presentationml.slide+xml"/>
  <Override PartName="/ppt/slides/slide117.xml" ContentType="application/vnd.openxmlformats-officedocument.presentationml.slide+xml"/>
  <Override PartName="/ppt/notesSlides/notesSlide6.xml" ContentType="application/vnd.openxmlformats-officedocument.presentationml.notesSlide+xml"/>
  <Override PartName="/ppt/notesSlides/notesSlide109.xml" ContentType="application/vnd.openxmlformats-officedocument.presentationml.notesSlide+xml"/>
  <Override PartName="/ppt/slides/slide8.xml" ContentType="application/vnd.openxmlformats-officedocument.presentationml.slide+xml"/>
  <Override PartName="/ppt/slides/slide69.xml" ContentType="application/vnd.openxmlformats-officedocument.presentationml.slide+xml"/>
  <Override PartName="/ppt/slides/slide87.xml" ContentType="application/vnd.openxmlformats-officedocument.presentationml.slide+xml"/>
  <Override PartName="/ppt/slides/slide106.xml" ContentType="application/vnd.openxmlformats-officedocument.presentationml.slide+xml"/>
  <Override PartName="/ppt/diagrams/data1.xml" ContentType="application/vnd.openxmlformats-officedocument.drawingml.diagramData+xml"/>
  <Override PartName="/ppt/diagrams/colors3.xml" ContentType="application/vnd.openxmlformats-officedocument.drawingml.diagramColors+xml"/>
  <Override PartName="/ppt/notesSlides/notesSlide89.xml" ContentType="application/vnd.openxmlformats-officedocument.presentationml.notesSlide+xml"/>
  <Override PartName="/ppt/theme/themeOverride9.xml" ContentType="application/vnd.openxmlformats-officedocument.themeOverride+xml"/>
  <Override PartName="/ppt/slides/slide29.xml" ContentType="application/vnd.openxmlformats-officedocument.presentationml.slide+xml"/>
  <Override PartName="/ppt/slides/slide76.xml" ContentType="application/vnd.openxmlformats-officedocument.presentationml.slide+xml"/>
  <Override PartName="/ppt/slides/slide113.xml" ContentType="application/vnd.openxmlformats-officedocument.presentationml.slide+xml"/>
  <Override PartName="/ppt/diagrams/drawing2.xml" ContentType="application/vnd.ms-office.drawingml.diagramDrawing+xml"/>
  <Override PartName="/ppt/notesSlides/notesSlide78.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54.xml" ContentType="application/vnd.openxmlformats-officedocument.presentationml.slide+xml"/>
  <Override PartName="/ppt/slides/slide65.xml" ContentType="application/vnd.openxmlformats-officedocument.presentationml.slide+xml"/>
  <Override PartName="/ppt/slides/slide102.xml" ContentType="application/vnd.openxmlformats-officedocument.presentationml.slide+xml"/>
  <Override PartName="/ppt/slideLayouts/slideLayout6.xml" ContentType="application/vnd.openxmlformats-officedocument.presentationml.slideLayout+xml"/>
  <Override PartName="/ppt/diagrams/quickStyle2.xml" ContentType="application/vnd.openxmlformats-officedocument.drawingml.diagramStyle+xml"/>
  <Override PartName="/ppt/notesSlides/notesSlide67.xml" ContentType="application/vnd.openxmlformats-officedocument.presentationml.notesSlide+xml"/>
  <Override PartName="/ppt/theme/themeOverride5.xml" ContentType="application/vnd.openxmlformats-officedocument.themeOverride+xml"/>
  <Override PartName="/ppt/notesSlides/notesSlide112.xml" ContentType="application/vnd.openxmlformats-officedocument.presentationml.notesSlide+xml"/>
  <Override PartName="/ppt/slides/slide43.xml" ContentType="application/vnd.openxmlformats-officedocument.presentationml.slide+xml"/>
  <Override PartName="/ppt/slides/slide90.xml" ContentType="application/vnd.openxmlformats-officedocument.presentationml.slide+xml"/>
  <Override PartName="/ppt/theme/theme1.xml" ContentType="application/vnd.openxmlformats-officedocument.theme+xml"/>
  <Override PartName="/ppt/notesSlides/notesSlide45.xml" ContentType="application/vnd.openxmlformats-officedocument.presentationml.notesSlide+xml"/>
  <Override PartName="/ppt/notesSlides/notesSlide56.xml" ContentType="application/vnd.openxmlformats-officedocument.presentationml.notesSlide+xml"/>
  <Override PartName="/ppt/notesSlides/notesSlide92.xml" ContentType="application/vnd.openxmlformats-officedocument.presentationml.notesSlide+xml"/>
  <Override PartName="/ppt/notesSlides/notesSlide101.xml" ContentType="application/vnd.openxmlformats-officedocument.presentationml.notesSlide+xml"/>
  <Override PartName="/ppt/slides/slide32.xml" ContentType="application/vnd.openxmlformats-officedocument.presentationml.slide+xml"/>
  <Override PartName="/ppt/notesSlides/notesSlide34.xml" ContentType="application/vnd.openxmlformats-officedocument.presentationml.notesSlide+xml"/>
  <Override PartName="/ppt/notesSlides/notesSlide81.xml" ContentType="application/vnd.openxmlformats-officedocument.presentationml.notesSlide+xml"/>
  <Override PartName="/ppt/slides/slide10.xml" ContentType="application/vnd.openxmlformats-officedocument.presentationml.slide+xml"/>
  <Override PartName="/ppt/slides/slide21.xml" ContentType="application/vnd.openxmlformats-officedocument.presentationml.slide+xml"/>
  <Override PartName="/ppt/notesSlides/notesSlide23.xml" ContentType="application/vnd.openxmlformats-officedocument.presentationml.notesSlide+xml"/>
  <Override PartName="/ppt/notesSlides/notesSlide70.xml" ContentType="application/vnd.openxmlformats-officedocument.presentationml.notesSlide+xml"/>
  <Override PartName="/ppt/notesSlides/notesSlide12.xml" ContentType="application/vnd.openxmlformats-officedocument.presentationml.notesSlide+xml"/>
  <Override PartName="/ppt/slides/slide118.xml" ContentType="application/vnd.openxmlformats-officedocument.presentationml.slide+xml"/>
  <Default Extension="doc" ContentType="application/msword"/>
  <Override PartName="/ppt/slides/slide9.xml" ContentType="application/vnd.openxmlformats-officedocument.presentationml.slide+xml"/>
  <Override PartName="/ppt/slides/slide59.xml" ContentType="application/vnd.openxmlformats-officedocument.presentationml.slide+xml"/>
  <Override PartName="/ppt/slides/slide107.xml" ContentType="application/vnd.openxmlformats-officedocument.presentationml.slide+xml"/>
  <Override PartName="/ppt/viewProps.xml" ContentType="application/vnd.openxmlformats-officedocument.presentationml.viewProps+xml"/>
  <Override PartName="/ppt/notesSlides/notesSlide106.xml" ContentType="application/vnd.openxmlformats-officedocument.presentationml.notesSlide+xml"/>
  <Override PartName="/ppt/slides/slide48.xml" ContentType="application/vnd.openxmlformats-officedocument.presentationml.slide+xml"/>
  <Override PartName="/ppt/slides/slide95.xml" ContentType="application/vnd.openxmlformats-officedocument.presentationml.slide+xml"/>
  <Override PartName="/ppt/notesSlides/notesSlide3.xml" ContentType="application/vnd.openxmlformats-officedocument.presentationml.notesSlide+xml"/>
  <Override PartName="/ppt/notesSlides/notesSlide97.xml" ContentType="application/vnd.openxmlformats-officedocument.presentationml.notesSlide+xml"/>
  <Override PartName="/ppt/slides/slide26.xml" ContentType="application/vnd.openxmlformats-officedocument.presentationml.slide+xml"/>
  <Override PartName="/ppt/slides/slide37.xml" ContentType="application/vnd.openxmlformats-officedocument.presentationml.slide+xml"/>
  <Override PartName="/ppt/slides/slide73.xml" ContentType="application/vnd.openxmlformats-officedocument.presentationml.slide+xml"/>
  <Override PartName="/ppt/slides/slide84.xml" ContentType="application/vnd.openxmlformats-officedocument.presentationml.slide+xml"/>
  <Override PartName="/ppt/slides/slide121.xml" ContentType="application/vnd.openxmlformats-officedocument.presentationml.slide+xml"/>
  <Override PartName="/ppt/presProps.xml" ContentType="application/vnd.openxmlformats-officedocument.presentationml.presProps+xml"/>
  <Override PartName="/ppt/notesSlides/notesSlide39.xml" ContentType="application/vnd.openxmlformats-officedocument.presentationml.notesSlide+xml"/>
  <Override PartName="/ppt/notesSlides/notesSlide86.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62.xml" ContentType="application/vnd.openxmlformats-officedocument.presentationml.slide+xml"/>
  <Override PartName="/ppt/slides/slide110.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64.xml" ContentType="application/vnd.openxmlformats-officedocument.presentationml.notesSlide+xml"/>
  <Override PartName="/ppt/notesSlides/notesSlide75.xml" ContentType="application/vnd.openxmlformats-officedocument.presentationml.notesSlide+xml"/>
  <Override PartName="/ppt/slides/slide51.xml" ContentType="application/vnd.openxmlformats-officedocument.presentationml.slide+xml"/>
  <Override PartName="/ppt/notesSlides/notesSlide53.xml" ContentType="application/vnd.openxmlformats-officedocument.presentationml.notesSlide+xml"/>
  <Override PartName="/ppt/theme/themeOverride2.xml" ContentType="application/vnd.openxmlformats-officedocument.themeOverride+xml"/>
  <Override PartName="/ppt/slides/slide40.xml" ContentType="application/vnd.openxmlformats-officedocument.presentationml.slide+xml"/>
  <Override PartName="/ppt/notesSlides/notesSlide42.xml" ContentType="application/vnd.openxmlformats-officedocument.presentationml.notesSlide+xml"/>
  <Override PartName="/ppt/notesSlides/notesSlide8.xml" ContentType="application/vnd.openxmlformats-officedocument.presentationml.notesSlide+xml"/>
  <Default Extension="vml" ContentType="application/vnd.openxmlformats-officedocument.vmlDrawing"/>
  <Override PartName="/ppt/notesSlides/notesSlide20.xml" ContentType="application/vnd.openxmlformats-officedocument.presentationml.notesSlide+xml"/>
  <Override PartName="/ppt/diagrams/layout2.xml" ContentType="application/vnd.openxmlformats-officedocument.drawingml.diagramLayout+xml"/>
  <Override PartName="/ppt/notesSlides/notesSlide31.xml" ContentType="application/vnd.openxmlformats-officedocument.presentationml.notesSlide+xml"/>
  <Override PartName="/ppt/slides/slide89.xml" ContentType="application/vnd.openxmlformats-officedocument.presentationml.slide+xml"/>
  <Override PartName="/ppt/diagrams/data3.xml" ContentType="application/vnd.openxmlformats-officedocument.drawingml.diagramData+xml"/>
  <Override PartName="/ppt/slides/slide78.xml" ContentType="application/vnd.openxmlformats-officedocument.presentationml.slide+xml"/>
  <Override PartName="/ppt/slides/slide115.xml" ContentType="application/vnd.openxmlformats-officedocument.presentationml.slide+xml"/>
  <Override PartName="/ppt/diagrams/drawing4.xml" ContentType="application/vnd.ms-office.drawingml.diagramDrawing+xml"/>
  <Override PartName="/docProps/core.xml" ContentType="application/vnd.openxmlformats-package.core-properties+xml"/>
  <Override PartName="/ppt/slides/slide6.xml" ContentType="application/vnd.openxmlformats-officedocument.presentationml.slide+xml"/>
  <Override PartName="/ppt/slides/slide56.xml" ContentType="application/vnd.openxmlformats-officedocument.presentationml.slide+xml"/>
  <Override PartName="/ppt/slides/slide67.xml" ContentType="application/vnd.openxmlformats-officedocument.presentationml.slide+xml"/>
  <Override PartName="/ppt/slides/slide104.xml" ContentType="application/vnd.openxmlformats-officedocument.presentationml.slide+xml"/>
  <Override PartName="/ppt/notesSlides/notesSlide69.xml" ContentType="application/vnd.openxmlformats-officedocument.presentationml.notesSlide+xml"/>
  <Override PartName="/ppt/diagrams/quickStyle4.xml" ContentType="application/vnd.openxmlformats-officedocument.drawingml.diagramStyle+xml"/>
  <Override PartName="/ppt/theme/themeOverride7.xml" ContentType="application/vnd.openxmlformats-officedocument.themeOverride+xml"/>
  <Override PartName="/ppt/notesSlides/notesSlide114.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125"/>
  </p:notesMasterIdLst>
  <p:sldIdLst>
    <p:sldId id="455" r:id="rId2"/>
    <p:sldId id="458" r:id="rId3"/>
    <p:sldId id="488" r:id="rId4"/>
    <p:sldId id="489" r:id="rId5"/>
    <p:sldId id="502" r:id="rId6"/>
    <p:sldId id="302" r:id="rId7"/>
    <p:sldId id="303" r:id="rId8"/>
    <p:sldId id="305" r:id="rId9"/>
    <p:sldId id="478" r:id="rId10"/>
    <p:sldId id="387" r:id="rId11"/>
    <p:sldId id="388" r:id="rId12"/>
    <p:sldId id="306" r:id="rId13"/>
    <p:sldId id="477" r:id="rId14"/>
    <p:sldId id="419" r:id="rId15"/>
    <p:sldId id="309" r:id="rId16"/>
    <p:sldId id="310" r:id="rId17"/>
    <p:sldId id="311" r:id="rId18"/>
    <p:sldId id="312" r:id="rId19"/>
    <p:sldId id="313" r:id="rId20"/>
    <p:sldId id="314" r:id="rId21"/>
    <p:sldId id="315" r:id="rId22"/>
    <p:sldId id="316" r:id="rId23"/>
    <p:sldId id="317" r:id="rId24"/>
    <p:sldId id="319" r:id="rId25"/>
    <p:sldId id="318" r:id="rId26"/>
    <p:sldId id="320" r:id="rId27"/>
    <p:sldId id="322" r:id="rId28"/>
    <p:sldId id="323" r:id="rId29"/>
    <p:sldId id="324" r:id="rId30"/>
    <p:sldId id="325" r:id="rId31"/>
    <p:sldId id="326" r:id="rId32"/>
    <p:sldId id="327" r:id="rId33"/>
    <p:sldId id="328" r:id="rId34"/>
    <p:sldId id="329" r:id="rId35"/>
    <p:sldId id="330" r:id="rId36"/>
    <p:sldId id="331" r:id="rId37"/>
    <p:sldId id="332" r:id="rId38"/>
    <p:sldId id="420" r:id="rId39"/>
    <p:sldId id="333" r:id="rId40"/>
    <p:sldId id="479" r:id="rId41"/>
    <p:sldId id="335" r:id="rId42"/>
    <p:sldId id="480" r:id="rId43"/>
    <p:sldId id="500" r:id="rId44"/>
    <p:sldId id="427" r:id="rId45"/>
    <p:sldId id="428" r:id="rId46"/>
    <p:sldId id="429" r:id="rId47"/>
    <p:sldId id="430" r:id="rId48"/>
    <p:sldId id="482" r:id="rId49"/>
    <p:sldId id="483" r:id="rId50"/>
    <p:sldId id="484" r:id="rId51"/>
    <p:sldId id="452" r:id="rId52"/>
    <p:sldId id="432" r:id="rId53"/>
    <p:sldId id="433" r:id="rId54"/>
    <p:sldId id="485" r:id="rId55"/>
    <p:sldId id="486" r:id="rId56"/>
    <p:sldId id="436" r:id="rId57"/>
    <p:sldId id="437" r:id="rId58"/>
    <p:sldId id="438" r:id="rId59"/>
    <p:sldId id="439" r:id="rId60"/>
    <p:sldId id="440" r:id="rId61"/>
    <p:sldId id="441" r:id="rId62"/>
    <p:sldId id="442" r:id="rId63"/>
    <p:sldId id="443" r:id="rId64"/>
    <p:sldId id="444" r:id="rId65"/>
    <p:sldId id="445" r:id="rId66"/>
    <p:sldId id="446" r:id="rId67"/>
    <p:sldId id="447" r:id="rId68"/>
    <p:sldId id="448" r:id="rId69"/>
    <p:sldId id="449" r:id="rId70"/>
    <p:sldId id="450" r:id="rId71"/>
    <p:sldId id="451" r:id="rId72"/>
    <p:sldId id="464" r:id="rId73"/>
    <p:sldId id="466" r:id="rId74"/>
    <p:sldId id="465" r:id="rId75"/>
    <p:sldId id="468" r:id="rId76"/>
    <p:sldId id="469" r:id="rId77"/>
    <p:sldId id="470" r:id="rId78"/>
    <p:sldId id="347" r:id="rId79"/>
    <p:sldId id="348" r:id="rId80"/>
    <p:sldId id="409" r:id="rId81"/>
    <p:sldId id="394" r:id="rId82"/>
    <p:sldId id="351" r:id="rId83"/>
    <p:sldId id="352" r:id="rId84"/>
    <p:sldId id="353" r:id="rId85"/>
    <p:sldId id="354" r:id="rId86"/>
    <p:sldId id="355" r:id="rId87"/>
    <p:sldId id="356" r:id="rId88"/>
    <p:sldId id="357" r:id="rId89"/>
    <p:sldId id="358" r:id="rId90"/>
    <p:sldId id="359" r:id="rId91"/>
    <p:sldId id="360" r:id="rId92"/>
    <p:sldId id="361" r:id="rId93"/>
    <p:sldId id="362" r:id="rId94"/>
    <p:sldId id="471" r:id="rId95"/>
    <p:sldId id="364" r:id="rId96"/>
    <p:sldId id="487" r:id="rId97"/>
    <p:sldId id="365" r:id="rId98"/>
    <p:sldId id="366" r:id="rId99"/>
    <p:sldId id="412" r:id="rId100"/>
    <p:sldId id="413" r:id="rId101"/>
    <p:sldId id="414" r:id="rId102"/>
    <p:sldId id="415" r:id="rId103"/>
    <p:sldId id="367" r:id="rId104"/>
    <p:sldId id="368" r:id="rId105"/>
    <p:sldId id="369" r:id="rId106"/>
    <p:sldId id="371" r:id="rId107"/>
    <p:sldId id="416" r:id="rId108"/>
    <p:sldId id="396" r:id="rId109"/>
    <p:sldId id="373" r:id="rId110"/>
    <p:sldId id="374" r:id="rId111"/>
    <p:sldId id="474" r:id="rId112"/>
    <p:sldId id="490" r:id="rId113"/>
    <p:sldId id="491" r:id="rId114"/>
    <p:sldId id="492" r:id="rId115"/>
    <p:sldId id="493" r:id="rId116"/>
    <p:sldId id="494" r:id="rId117"/>
    <p:sldId id="495" r:id="rId118"/>
    <p:sldId id="496" r:id="rId119"/>
    <p:sldId id="497" r:id="rId120"/>
    <p:sldId id="498" r:id="rId121"/>
    <p:sldId id="499" r:id="rId122"/>
    <p:sldId id="386" r:id="rId123"/>
    <p:sldId id="456" r:id="rId124"/>
  </p:sldIdLst>
  <p:sldSz cx="12192000" cy="6858000"/>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xmlns="">
        <p15:guide id="1" orient="horz" pos="2137">
          <p15:clr>
            <a:srgbClr val="A4A3A4"/>
          </p15:clr>
        </p15:guide>
        <p15:guide id="2" orient="horz" pos="3997">
          <p15:clr>
            <a:srgbClr val="A4A3A4"/>
          </p15:clr>
        </p15:guide>
        <p15:guide id="3" orient="horz" pos="3884">
          <p15:clr>
            <a:srgbClr val="A4A3A4"/>
          </p15:clr>
        </p15:guide>
        <p15:guide id="4" pos="5768">
          <p15:clr>
            <a:srgbClr val="A4A3A4"/>
          </p15:clr>
        </p15:guide>
        <p15:guide id="5" pos="3840">
          <p15:clr>
            <a:srgbClr val="A4A3A4"/>
          </p15:clr>
        </p15:guide>
        <p15:guide id="6" pos="76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0092CC"/>
    <a:srgbClr val="009DD9"/>
    <a:srgbClr val="6699FF"/>
    <a:srgbClr val="0F6FC6"/>
    <a:srgbClr val="20ABBA"/>
    <a:srgbClr val="59AAF2"/>
    <a:srgbClr val="008FC8"/>
    <a:srgbClr val="0D0D0D"/>
    <a:srgbClr val="808080"/>
    <a:srgbClr val="000000"/>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667" autoAdjust="0"/>
    <p:restoredTop sz="98145" autoAdjust="0"/>
  </p:normalViewPr>
  <p:slideViewPr>
    <p:cSldViewPr snapToGrid="0">
      <p:cViewPr>
        <p:scale>
          <a:sx n="57" d="100"/>
          <a:sy n="57" d="100"/>
        </p:scale>
        <p:origin x="-606" y="-348"/>
      </p:cViewPr>
      <p:guideLst>
        <p:guide orient="horz" pos="2137"/>
        <p:guide orient="horz" pos="3997"/>
        <p:guide orient="horz" pos="3884"/>
        <p:guide pos="5768"/>
        <p:guide pos="3840"/>
        <p:guide pos="7680"/>
      </p:guideLst>
    </p:cSldViewPr>
  </p:slideViewPr>
  <p:notesTextViewPr>
    <p:cViewPr>
      <p:scale>
        <a:sx n="1" d="1"/>
        <a:sy n="1" d="1"/>
      </p:scale>
      <p:origin x="0" y="0"/>
    </p:cViewPr>
  </p:notesTextViewPr>
  <p:sorterViewPr>
    <p:cViewPr>
      <p:scale>
        <a:sx n="66" d="100"/>
        <a:sy n="66" d="100"/>
      </p:scale>
      <p:origin x="0" y="7212"/>
    </p:cViewPr>
  </p:sorterViewPr>
  <p:notesViewPr>
    <p:cSldViewPr snapToGrid="0">
      <p:cViewPr varScale="1">
        <p:scale>
          <a:sx n="53" d="100"/>
          <a:sy n="53" d="100"/>
        </p:scale>
        <p:origin x="-2940" y="-102"/>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iagrams/_rels/data1.xml.rels><?xml version="1.0" encoding="UTF-8" standalone="yes"?>
<Relationships xmlns="http://schemas.openxmlformats.org/package/2006/relationships"><Relationship Id="rId1" Type="http://schemas.openxmlformats.org/officeDocument/2006/relationships/image" Target="../media/image10.png"/></Relationships>
</file>

<file path=ppt/diagrams/_rels/data2.xml.rels><?xml version="1.0" encoding="UTF-8" standalone="yes"?>
<Relationships xmlns="http://schemas.openxmlformats.org/package/2006/relationships"><Relationship Id="rId1" Type="http://schemas.openxmlformats.org/officeDocument/2006/relationships/image" Target="../media/image10.png"/></Relationships>
</file>

<file path=ppt/diagrams/_rels/data3.xml.rels><?xml version="1.0" encoding="UTF-8" standalone="yes"?>
<Relationships xmlns="http://schemas.openxmlformats.org/package/2006/relationships"><Relationship Id="rId1" Type="http://schemas.openxmlformats.org/officeDocument/2006/relationships/image" Target="../media/image114.png"/></Relationships>
</file>

<file path=ppt/diagrams/_rels/drawing1.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2.xml.rels><?xml version="1.0" encoding="UTF-8" standalone="yes"?>
<Relationships xmlns="http://schemas.openxmlformats.org/package/2006/relationships"><Relationship Id="rId1" Type="http://schemas.openxmlformats.org/officeDocument/2006/relationships/image" Target="../media/image10.png"/></Relationships>
</file>

<file path=ppt/diagrams/_rels/drawing3.xml.rels><?xml version="1.0" encoding="UTF-8" standalone="yes"?>
<Relationships xmlns="http://schemas.openxmlformats.org/package/2006/relationships"><Relationship Id="rId1" Type="http://schemas.openxmlformats.org/officeDocument/2006/relationships/image" Target="../media/image1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1#5">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51309F3-865E-4B31-B483-C474008ECD6E}" type="doc">
      <dgm:prSet loTypeId="urn:microsoft.com/office/officeart/2005/8/layout/radial2" loCatId="relationship" qsTypeId="urn:microsoft.com/office/officeart/2005/8/quickstyle/simple4" qsCatId="simple" csTypeId="urn:microsoft.com/office/officeart/2005/8/colors/accent1_2" csCatId="accent1" phldr="1"/>
      <dgm:spPr/>
      <dgm:t>
        <a:bodyPr/>
        <a:lstStyle/>
        <a:p>
          <a:endParaRPr lang="zh-CN" altLang="en-US"/>
        </a:p>
      </dgm:t>
    </dgm:pt>
    <dgm:pt modelId="{B0A630C3-C66F-4DBB-9F0C-108F47A8149D}">
      <dgm:prSet custT="1"/>
      <dgm:spPr>
        <a:solidFill>
          <a:schemeClr val="accent2"/>
        </a:solidFill>
      </dgm:spPr>
      <dgm:t>
        <a:bodyPr/>
        <a:lstStyle/>
        <a:p>
          <a:pPr rtl="0"/>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发起</a:t>
          </a:r>
          <a:endParaRPr 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87197FB5-7F10-4013-9DC2-C07C9639C230}" type="parTrans" cxnId="{047D38BB-F306-4132-BEE5-5017C44A2239}">
      <dgm:prSet/>
      <dgm:spPr>
        <a:solidFill>
          <a:srgbClr val="20A420"/>
        </a:solidFill>
        <a:ln>
          <a:solidFill>
            <a:srgbClr val="00B050"/>
          </a:solidFill>
        </a:ln>
      </dgm:spPr>
      <dgm:t>
        <a:bodyPr/>
        <a:lstStyle/>
        <a:p>
          <a:endParaRPr lang="zh-CN" altLang="en-US"/>
        </a:p>
      </dgm:t>
    </dgm:pt>
    <dgm:pt modelId="{AF4674B0-8097-49DF-A9C8-91083A6ACAB9}" type="sibTrans" cxnId="{047D38BB-F306-4132-BEE5-5017C44A2239}">
      <dgm:prSet/>
      <dgm:spPr/>
      <dgm:t>
        <a:bodyPr/>
        <a:lstStyle/>
        <a:p>
          <a:endParaRPr lang="zh-CN" altLang="en-US"/>
        </a:p>
      </dgm:t>
    </dgm:pt>
    <dgm:pt modelId="{E176263C-E5CC-436D-8771-E077C12A7882}">
      <dgm:prSet custT="1"/>
      <dgm:spPr>
        <a:solidFill>
          <a:schemeClr val="accent2"/>
        </a:solidFill>
      </dgm:spPr>
      <dgm:t>
        <a:bodyPr/>
        <a:lstStyle/>
        <a:p>
          <a:pPr rtl="0"/>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填写表单</a:t>
          </a:r>
          <a:endParaRPr lang="en-US" alt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C31D787F-69CE-464E-8CE4-2FB8B89C2529}" type="parTrans" cxnId="{EDEB6280-8203-4A12-BD3B-0EBDE1392C31}">
      <dgm:prSet/>
      <dgm:spPr>
        <a:solidFill>
          <a:srgbClr val="20A420"/>
        </a:solidFill>
        <a:ln>
          <a:solidFill>
            <a:srgbClr val="00B050"/>
          </a:solidFill>
        </a:ln>
      </dgm:spPr>
      <dgm:t>
        <a:bodyPr/>
        <a:lstStyle/>
        <a:p>
          <a:endParaRPr lang="zh-CN" altLang="en-US"/>
        </a:p>
      </dgm:t>
    </dgm:pt>
    <dgm:pt modelId="{741C58F1-88C1-4324-8408-C291164757BC}" type="sibTrans" cxnId="{EDEB6280-8203-4A12-BD3B-0EBDE1392C31}">
      <dgm:prSet/>
      <dgm:spPr/>
      <dgm:t>
        <a:bodyPr/>
        <a:lstStyle/>
        <a:p>
          <a:endParaRPr lang="zh-CN" altLang="en-US"/>
        </a:p>
      </dgm:t>
    </dgm:pt>
    <dgm:pt modelId="{ADC03F2B-4F46-4F10-B4B9-A2DCF7475292}">
      <dgm:prSet custT="1"/>
      <dgm:spPr>
        <a:solidFill>
          <a:schemeClr val="accent2"/>
        </a:solidFill>
      </dgm:spPr>
      <dgm:t>
        <a:bodyPr/>
        <a:lstStyle/>
        <a:p>
          <a:pPr rtl="0">
            <a:spcAft>
              <a:spcPts val="500"/>
            </a:spcAft>
          </a:pPr>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 上传附件</a:t>
          </a:r>
          <a:endParaRPr lang="en-US" alt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E6311A2B-E7C1-4224-BEEC-D11EF8F57116}" type="parTrans" cxnId="{74C831C1-FA2F-4E3E-BAA7-71640BD4E113}">
      <dgm:prSet/>
      <dgm:spPr>
        <a:solidFill>
          <a:srgbClr val="20A420"/>
        </a:solidFill>
        <a:ln>
          <a:solidFill>
            <a:srgbClr val="00B050"/>
          </a:solidFill>
        </a:ln>
      </dgm:spPr>
      <dgm:t>
        <a:bodyPr/>
        <a:lstStyle/>
        <a:p>
          <a:endParaRPr lang="zh-CN" altLang="en-US"/>
        </a:p>
      </dgm:t>
    </dgm:pt>
    <dgm:pt modelId="{54935FF9-E405-4D8A-B5C4-483DF4CB9964}" type="sibTrans" cxnId="{74C831C1-FA2F-4E3E-BAA7-71640BD4E113}">
      <dgm:prSet/>
      <dgm:spPr/>
      <dgm:t>
        <a:bodyPr/>
        <a:lstStyle/>
        <a:p>
          <a:endParaRPr lang="zh-CN" altLang="en-US"/>
        </a:p>
      </dgm:t>
    </dgm:pt>
    <dgm:pt modelId="{9850D6B5-43B3-400E-8FC3-2866E3B5719A}">
      <dgm:prSet custT="1"/>
      <dgm:spPr>
        <a:solidFill>
          <a:schemeClr val="accent2"/>
        </a:solidFill>
      </dgm:spPr>
      <dgm:t>
        <a:bodyPr/>
        <a:lstStyle/>
        <a:p>
          <a:pPr rtl="0"/>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  转办、  协办</a:t>
          </a:r>
          <a:endParaRPr lang="en-US" alt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EBE0F4F0-A4B6-4E48-98D8-8D99F122DF7D}" type="parTrans" cxnId="{901D6A2B-8C24-4DDA-AA22-D8C6749E9723}">
      <dgm:prSet/>
      <dgm:spPr>
        <a:solidFill>
          <a:srgbClr val="20A420"/>
        </a:solidFill>
        <a:ln>
          <a:solidFill>
            <a:srgbClr val="00B050"/>
          </a:solidFill>
        </a:ln>
      </dgm:spPr>
      <dgm:t>
        <a:bodyPr/>
        <a:lstStyle/>
        <a:p>
          <a:endParaRPr lang="zh-CN" altLang="en-US"/>
        </a:p>
      </dgm:t>
    </dgm:pt>
    <dgm:pt modelId="{D9A8AC3C-0A2B-4884-B1F8-956B02A5B6CB}" type="sibTrans" cxnId="{901D6A2B-8C24-4DDA-AA22-D8C6749E9723}">
      <dgm:prSet/>
      <dgm:spPr/>
      <dgm:t>
        <a:bodyPr/>
        <a:lstStyle/>
        <a:p>
          <a:endParaRPr lang="zh-CN" altLang="en-US"/>
        </a:p>
      </dgm:t>
    </dgm:pt>
    <dgm:pt modelId="{4C1B7CA1-3548-408A-8141-C229AF2C168D}">
      <dgm:prSet custT="1"/>
      <dgm:spPr>
        <a:solidFill>
          <a:schemeClr val="accent2"/>
        </a:solidFill>
      </dgm:spPr>
      <dgm:t>
        <a:bodyPr/>
        <a:lstStyle/>
        <a:p>
          <a:pPr rtl="0"/>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提交</a:t>
          </a:r>
          <a:endParaRPr lang="en-US" alt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B77A8D04-2E50-4360-856C-1DB3879BFFC1}" type="parTrans" cxnId="{51185B43-F153-4FBE-A7FA-07143C488F9D}">
      <dgm:prSet/>
      <dgm:spPr>
        <a:solidFill>
          <a:srgbClr val="20A420"/>
        </a:solidFill>
        <a:ln>
          <a:solidFill>
            <a:srgbClr val="00B050"/>
          </a:solidFill>
        </a:ln>
      </dgm:spPr>
      <dgm:t>
        <a:bodyPr/>
        <a:lstStyle/>
        <a:p>
          <a:endParaRPr lang="zh-CN" altLang="en-US"/>
        </a:p>
      </dgm:t>
    </dgm:pt>
    <dgm:pt modelId="{41E3A484-A368-4435-BA0A-4F7BAF00B560}" type="sibTrans" cxnId="{51185B43-F153-4FBE-A7FA-07143C488F9D}">
      <dgm:prSet/>
      <dgm:spPr/>
      <dgm:t>
        <a:bodyPr/>
        <a:lstStyle/>
        <a:p>
          <a:endParaRPr lang="zh-CN" altLang="en-US"/>
        </a:p>
      </dgm:t>
    </dgm:pt>
    <dgm:pt modelId="{1959780A-73B8-45DE-AD5B-4C9BCA533DF0}">
      <dgm:prSet custT="1"/>
      <dgm:spPr>
        <a:solidFill>
          <a:schemeClr val="accent2"/>
        </a:solidFill>
      </dgm:spPr>
      <dgm:t>
        <a:bodyPr/>
        <a:lstStyle/>
        <a:p>
          <a:pPr rtl="0"/>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经验示例查看</a:t>
          </a:r>
          <a:endParaRPr lang="zh-CN" alt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34772843-358D-4C43-961D-FAE78D3ACAD4}" type="parTrans" cxnId="{DBAE488A-2CE8-45B5-97F3-65ABF0737AE2}">
      <dgm:prSet/>
      <dgm:spPr>
        <a:solidFill>
          <a:srgbClr val="20A420"/>
        </a:solidFill>
        <a:ln>
          <a:solidFill>
            <a:srgbClr val="00B050"/>
          </a:solidFill>
        </a:ln>
      </dgm:spPr>
      <dgm:t>
        <a:bodyPr/>
        <a:lstStyle/>
        <a:p>
          <a:endParaRPr lang="zh-CN" altLang="en-US"/>
        </a:p>
      </dgm:t>
    </dgm:pt>
    <dgm:pt modelId="{E1731B30-6F53-4435-80F2-95421BF7EB0B}" type="sibTrans" cxnId="{DBAE488A-2CE8-45B5-97F3-65ABF0737AE2}">
      <dgm:prSet/>
      <dgm:spPr/>
      <dgm:t>
        <a:bodyPr/>
        <a:lstStyle/>
        <a:p>
          <a:endParaRPr lang="zh-CN" altLang="en-US"/>
        </a:p>
      </dgm:t>
    </dgm:pt>
    <dgm:pt modelId="{8323C6F4-2DCB-4A97-B535-88A8768CDF2E}">
      <dgm:prSet custT="1"/>
      <dgm:spPr>
        <a:solidFill>
          <a:schemeClr val="accent2"/>
        </a:solidFill>
      </dgm:spPr>
      <dgm:t>
        <a:bodyPr/>
        <a:lstStyle/>
        <a:p>
          <a:pPr rtl="0"/>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审核要点查看</a:t>
          </a:r>
          <a:endParaRPr lang="en-US" alt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63C8D2D4-B708-4DF9-B5DE-E2E15A6D1600}" type="parTrans" cxnId="{BAEA6B82-4E93-41F6-B062-1EC699BB191C}">
      <dgm:prSet/>
      <dgm:spPr>
        <a:solidFill>
          <a:srgbClr val="20A420"/>
        </a:solidFill>
        <a:ln>
          <a:solidFill>
            <a:srgbClr val="00B050"/>
          </a:solidFill>
        </a:ln>
      </dgm:spPr>
      <dgm:t>
        <a:bodyPr/>
        <a:lstStyle/>
        <a:p>
          <a:endParaRPr lang="zh-CN" altLang="en-US"/>
        </a:p>
      </dgm:t>
    </dgm:pt>
    <dgm:pt modelId="{D56C5406-3A88-4A07-BBAF-EC6B0E5D1C39}" type="sibTrans" cxnId="{BAEA6B82-4E93-41F6-B062-1EC699BB191C}">
      <dgm:prSet/>
      <dgm:spPr/>
      <dgm:t>
        <a:bodyPr/>
        <a:lstStyle/>
        <a:p>
          <a:endParaRPr lang="zh-CN" altLang="en-US"/>
        </a:p>
      </dgm:t>
    </dgm:pt>
    <dgm:pt modelId="{95296E83-715C-4DBB-808C-70E36840B68E}">
      <dgm:prSet custT="1"/>
      <dgm:spPr>
        <a:solidFill>
          <a:schemeClr val="accent2"/>
        </a:solidFill>
      </dgm:spPr>
      <dgm:t>
        <a:bodyPr/>
        <a:lstStyle/>
        <a:p>
          <a:pPr rtl="0"/>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催办工作事项</a:t>
          </a:r>
          <a:endParaRPr lang="zh-CN" alt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B43A739B-8660-4303-B8A6-A87113628DF5}" type="parTrans" cxnId="{F2AE2567-DF35-46B4-9197-F15D19576D91}">
      <dgm:prSet/>
      <dgm:spPr>
        <a:solidFill>
          <a:srgbClr val="20A420"/>
        </a:solidFill>
        <a:ln>
          <a:solidFill>
            <a:srgbClr val="00B050"/>
          </a:solidFill>
        </a:ln>
      </dgm:spPr>
      <dgm:t>
        <a:bodyPr/>
        <a:lstStyle/>
        <a:p>
          <a:endParaRPr lang="zh-CN" altLang="en-US"/>
        </a:p>
      </dgm:t>
    </dgm:pt>
    <dgm:pt modelId="{ADDA03A6-C8D9-439D-9185-48013D1E6337}" type="sibTrans" cxnId="{F2AE2567-DF35-46B4-9197-F15D19576D91}">
      <dgm:prSet/>
      <dgm:spPr/>
      <dgm:t>
        <a:bodyPr/>
        <a:lstStyle/>
        <a:p>
          <a:endParaRPr lang="zh-CN" altLang="en-US"/>
        </a:p>
      </dgm:t>
    </dgm:pt>
    <dgm:pt modelId="{5C84ADBA-D356-4C95-9D86-F8977161AA79}" type="pres">
      <dgm:prSet presAssocID="{251309F3-865E-4B31-B483-C474008ECD6E}" presName="composite" presStyleCnt="0">
        <dgm:presLayoutVars>
          <dgm:chMax val="5"/>
          <dgm:dir/>
          <dgm:animLvl val="ctr"/>
          <dgm:resizeHandles val="exact"/>
        </dgm:presLayoutVars>
      </dgm:prSet>
      <dgm:spPr/>
      <dgm:t>
        <a:bodyPr/>
        <a:lstStyle/>
        <a:p>
          <a:endParaRPr lang="zh-CN" altLang="en-US"/>
        </a:p>
      </dgm:t>
    </dgm:pt>
    <dgm:pt modelId="{C0E2DE5F-9A58-4ADD-86D5-8B4ECD76055B}" type="pres">
      <dgm:prSet presAssocID="{251309F3-865E-4B31-B483-C474008ECD6E}" presName="cycle" presStyleCnt="0"/>
      <dgm:spPr/>
    </dgm:pt>
    <dgm:pt modelId="{55D92E49-5A78-4435-9CAF-13B1EF920B7F}" type="pres">
      <dgm:prSet presAssocID="{251309F3-865E-4B31-B483-C474008ECD6E}" presName="centerShape" presStyleCnt="0"/>
      <dgm:spPr/>
    </dgm:pt>
    <dgm:pt modelId="{0F9A5D77-3D6D-4854-A185-3C4A781B17EE}" type="pres">
      <dgm:prSet presAssocID="{251309F3-865E-4B31-B483-C474008ECD6E}" presName="connSite" presStyleLbl="node1" presStyleIdx="0" presStyleCnt="9"/>
      <dgm:spPr/>
    </dgm:pt>
    <dgm:pt modelId="{C2015511-826A-4297-92BB-3EC0E36B6A82}" type="pres">
      <dgm:prSet presAssocID="{251309F3-865E-4B31-B483-C474008ECD6E}" presName="visible" presStyleLbl="node1" presStyleIdx="0" presStyleCnt="9" custFlipVert="1" custFlipHor="1" custScaleX="166929" custScaleY="166804" custLinFactNeighborX="-792" custLinFactNeighborY="2182"/>
      <dgm:spPr>
        <a:blipFill rotWithShape="0">
          <a:blip xmlns:r="http://schemas.openxmlformats.org/officeDocument/2006/relationships" r:embed="rId1"/>
          <a:stretch>
            <a:fillRect/>
          </a:stretch>
        </a:blipFill>
        <a:ln>
          <a:solidFill>
            <a:srgbClr val="20A420"/>
          </a:solidFill>
        </a:ln>
      </dgm:spPr>
      <dgm:t>
        <a:bodyPr/>
        <a:lstStyle/>
        <a:p>
          <a:endParaRPr lang="zh-CN" altLang="en-US"/>
        </a:p>
      </dgm:t>
    </dgm:pt>
    <dgm:pt modelId="{7A2C8FBB-356D-4A7D-A376-EF19919B74F1}" type="pres">
      <dgm:prSet presAssocID="{87197FB5-7F10-4013-9DC2-C07C9639C230}" presName="Name25" presStyleLbl="parChTrans1D1" presStyleIdx="0" presStyleCnt="8"/>
      <dgm:spPr/>
      <dgm:t>
        <a:bodyPr/>
        <a:lstStyle/>
        <a:p>
          <a:endParaRPr lang="zh-CN" altLang="en-US"/>
        </a:p>
      </dgm:t>
    </dgm:pt>
    <dgm:pt modelId="{0E49BA3E-809C-4873-AE41-BD5E3678F38C}" type="pres">
      <dgm:prSet presAssocID="{B0A630C3-C66F-4DBB-9F0C-108F47A8149D}" presName="node" presStyleCnt="0"/>
      <dgm:spPr/>
    </dgm:pt>
    <dgm:pt modelId="{9EB43D27-8C0B-419F-BCAD-9E9F99B4EA47}" type="pres">
      <dgm:prSet presAssocID="{B0A630C3-C66F-4DBB-9F0C-108F47A8149D}" presName="parentNode" presStyleLbl="node1" presStyleIdx="1" presStyleCnt="9" custScaleX="209455" custScaleY="194286" custLinFactX="-100000" custLinFactNeighborX="-156466">
        <dgm:presLayoutVars>
          <dgm:chMax val="1"/>
          <dgm:bulletEnabled val="1"/>
        </dgm:presLayoutVars>
      </dgm:prSet>
      <dgm:spPr/>
      <dgm:t>
        <a:bodyPr/>
        <a:lstStyle/>
        <a:p>
          <a:endParaRPr lang="zh-CN" altLang="en-US"/>
        </a:p>
      </dgm:t>
    </dgm:pt>
    <dgm:pt modelId="{1580DA40-6816-40E2-91AF-D2ED3FE626EC}" type="pres">
      <dgm:prSet presAssocID="{B0A630C3-C66F-4DBB-9F0C-108F47A8149D}" presName="childNode" presStyleLbl="revTx" presStyleIdx="0" presStyleCnt="0">
        <dgm:presLayoutVars>
          <dgm:bulletEnabled val="1"/>
        </dgm:presLayoutVars>
      </dgm:prSet>
      <dgm:spPr/>
    </dgm:pt>
    <dgm:pt modelId="{9AECA3B8-46A0-42C9-9328-B911E77DBFA8}" type="pres">
      <dgm:prSet presAssocID="{C31D787F-69CE-464E-8CE4-2FB8B89C2529}" presName="Name25" presStyleLbl="parChTrans1D1" presStyleIdx="1" presStyleCnt="8"/>
      <dgm:spPr/>
      <dgm:t>
        <a:bodyPr/>
        <a:lstStyle/>
        <a:p>
          <a:endParaRPr lang="zh-CN" altLang="en-US"/>
        </a:p>
      </dgm:t>
    </dgm:pt>
    <dgm:pt modelId="{95BF3BD3-8C6A-4573-8DFA-92370C577C29}" type="pres">
      <dgm:prSet presAssocID="{E176263C-E5CC-436D-8771-E077C12A7882}" presName="node" presStyleCnt="0"/>
      <dgm:spPr/>
    </dgm:pt>
    <dgm:pt modelId="{19004DFE-EA5C-4D7A-A1D1-C0461FF73BD7}" type="pres">
      <dgm:prSet presAssocID="{E176263C-E5CC-436D-8771-E077C12A7882}" presName="parentNode" presStyleLbl="node1" presStyleIdx="2" presStyleCnt="9" custScaleX="209455" custScaleY="194286" custLinFactX="-2956" custLinFactNeighborX="-100000" custLinFactNeighborY="-58573">
        <dgm:presLayoutVars>
          <dgm:chMax val="1"/>
          <dgm:bulletEnabled val="1"/>
        </dgm:presLayoutVars>
      </dgm:prSet>
      <dgm:spPr/>
      <dgm:t>
        <a:bodyPr/>
        <a:lstStyle/>
        <a:p>
          <a:endParaRPr lang="zh-CN" altLang="en-US"/>
        </a:p>
      </dgm:t>
    </dgm:pt>
    <dgm:pt modelId="{345885E4-AB31-4B01-8799-69AA464DB38B}" type="pres">
      <dgm:prSet presAssocID="{E176263C-E5CC-436D-8771-E077C12A7882}" presName="childNode" presStyleLbl="revTx" presStyleIdx="0" presStyleCnt="0">
        <dgm:presLayoutVars>
          <dgm:bulletEnabled val="1"/>
        </dgm:presLayoutVars>
      </dgm:prSet>
      <dgm:spPr/>
    </dgm:pt>
    <dgm:pt modelId="{D9F2EF6D-E913-465D-A468-369DCED582AA}" type="pres">
      <dgm:prSet presAssocID="{E6311A2B-E7C1-4224-BEEC-D11EF8F57116}" presName="Name25" presStyleLbl="parChTrans1D1" presStyleIdx="2" presStyleCnt="8"/>
      <dgm:spPr/>
      <dgm:t>
        <a:bodyPr/>
        <a:lstStyle/>
        <a:p>
          <a:endParaRPr lang="zh-CN" altLang="en-US"/>
        </a:p>
      </dgm:t>
    </dgm:pt>
    <dgm:pt modelId="{8D45375A-5A0E-480B-913F-C61A42A801EA}" type="pres">
      <dgm:prSet presAssocID="{ADC03F2B-4F46-4F10-B4B9-A2DCF7475292}" presName="node" presStyleCnt="0"/>
      <dgm:spPr/>
    </dgm:pt>
    <dgm:pt modelId="{73F007F3-0E27-42CB-84F3-7745604F0F69}" type="pres">
      <dgm:prSet presAssocID="{ADC03F2B-4F46-4F10-B4B9-A2DCF7475292}" presName="parentNode" presStyleLbl="node1" presStyleIdx="3" presStyleCnt="9" custScaleX="209455" custScaleY="194286" custLinFactNeighborX="10820" custLinFactNeighborY="-68635">
        <dgm:presLayoutVars>
          <dgm:chMax val="1"/>
          <dgm:bulletEnabled val="1"/>
        </dgm:presLayoutVars>
      </dgm:prSet>
      <dgm:spPr/>
      <dgm:t>
        <a:bodyPr/>
        <a:lstStyle/>
        <a:p>
          <a:endParaRPr lang="zh-CN" altLang="en-US"/>
        </a:p>
      </dgm:t>
    </dgm:pt>
    <dgm:pt modelId="{C8066A96-AD33-4801-9D3A-8E22C60F45F3}" type="pres">
      <dgm:prSet presAssocID="{ADC03F2B-4F46-4F10-B4B9-A2DCF7475292}" presName="childNode" presStyleLbl="revTx" presStyleIdx="0" presStyleCnt="0">
        <dgm:presLayoutVars>
          <dgm:bulletEnabled val="1"/>
        </dgm:presLayoutVars>
      </dgm:prSet>
      <dgm:spPr/>
    </dgm:pt>
    <dgm:pt modelId="{BB38875F-744B-4B21-BE14-AD637E31C17C}" type="pres">
      <dgm:prSet presAssocID="{EBE0F4F0-A4B6-4E48-98D8-8D99F122DF7D}" presName="Name25" presStyleLbl="parChTrans1D1" presStyleIdx="3" presStyleCnt="8"/>
      <dgm:spPr/>
      <dgm:t>
        <a:bodyPr/>
        <a:lstStyle/>
        <a:p>
          <a:endParaRPr lang="zh-CN" altLang="en-US"/>
        </a:p>
      </dgm:t>
    </dgm:pt>
    <dgm:pt modelId="{7F38C14D-C4A1-4657-8016-53E0F373A1DC}" type="pres">
      <dgm:prSet presAssocID="{9850D6B5-43B3-400E-8FC3-2866E3B5719A}" presName="node" presStyleCnt="0"/>
      <dgm:spPr/>
    </dgm:pt>
    <dgm:pt modelId="{5DEBA422-CD5C-4C8E-98E7-CD4A770BE719}" type="pres">
      <dgm:prSet presAssocID="{9850D6B5-43B3-400E-8FC3-2866E3B5719A}" presName="parentNode" presStyleLbl="node1" presStyleIdx="4" presStyleCnt="9" custScaleX="209455" custScaleY="194286" custLinFactX="9482" custLinFactNeighborX="100000" custLinFactNeighborY="-29537">
        <dgm:presLayoutVars>
          <dgm:chMax val="1"/>
          <dgm:bulletEnabled val="1"/>
        </dgm:presLayoutVars>
      </dgm:prSet>
      <dgm:spPr/>
      <dgm:t>
        <a:bodyPr/>
        <a:lstStyle/>
        <a:p>
          <a:endParaRPr lang="zh-CN" altLang="en-US"/>
        </a:p>
      </dgm:t>
    </dgm:pt>
    <dgm:pt modelId="{730AB7EB-885D-4C53-93CE-D3C3F53F8AB3}" type="pres">
      <dgm:prSet presAssocID="{9850D6B5-43B3-400E-8FC3-2866E3B5719A}" presName="childNode" presStyleLbl="revTx" presStyleIdx="0" presStyleCnt="0">
        <dgm:presLayoutVars>
          <dgm:bulletEnabled val="1"/>
        </dgm:presLayoutVars>
      </dgm:prSet>
      <dgm:spPr/>
    </dgm:pt>
    <dgm:pt modelId="{185D6007-FFB8-40E0-9824-20BCFF8D1672}" type="pres">
      <dgm:prSet presAssocID="{B77A8D04-2E50-4360-856C-1DB3879BFFC1}" presName="Name25" presStyleLbl="parChTrans1D1" presStyleIdx="4" presStyleCnt="8"/>
      <dgm:spPr/>
      <dgm:t>
        <a:bodyPr/>
        <a:lstStyle/>
        <a:p>
          <a:endParaRPr lang="zh-CN" altLang="en-US"/>
        </a:p>
      </dgm:t>
    </dgm:pt>
    <dgm:pt modelId="{0114FC5A-5D7A-4437-9C91-727D2CB4E7DF}" type="pres">
      <dgm:prSet presAssocID="{4C1B7CA1-3548-408A-8141-C229AF2C168D}" presName="node" presStyleCnt="0"/>
      <dgm:spPr/>
    </dgm:pt>
    <dgm:pt modelId="{D89AD390-43AE-4FB7-B0D7-868AEFF4B4EC}" type="pres">
      <dgm:prSet presAssocID="{4C1B7CA1-3548-408A-8141-C229AF2C168D}" presName="parentNode" presStyleLbl="node1" presStyleIdx="5" presStyleCnt="9" custScaleX="209455" custScaleY="194286" custLinFactNeighborX="19807" custLinFactNeighborY="17619">
        <dgm:presLayoutVars>
          <dgm:chMax val="1"/>
          <dgm:bulletEnabled val="1"/>
        </dgm:presLayoutVars>
      </dgm:prSet>
      <dgm:spPr/>
      <dgm:t>
        <a:bodyPr/>
        <a:lstStyle/>
        <a:p>
          <a:endParaRPr lang="zh-CN" altLang="en-US"/>
        </a:p>
      </dgm:t>
    </dgm:pt>
    <dgm:pt modelId="{AAD2425D-5DC4-4B1A-8BE7-91BC0B56C695}" type="pres">
      <dgm:prSet presAssocID="{4C1B7CA1-3548-408A-8141-C229AF2C168D}" presName="childNode" presStyleLbl="revTx" presStyleIdx="0" presStyleCnt="0">
        <dgm:presLayoutVars>
          <dgm:bulletEnabled val="1"/>
        </dgm:presLayoutVars>
      </dgm:prSet>
      <dgm:spPr/>
    </dgm:pt>
    <dgm:pt modelId="{FBE8F533-BBCD-4738-959A-DCA04FBBBEC5}" type="pres">
      <dgm:prSet presAssocID="{63C8D2D4-B708-4DF9-B5DE-E2E15A6D1600}" presName="Name25" presStyleLbl="parChTrans1D1" presStyleIdx="5" presStyleCnt="8"/>
      <dgm:spPr/>
      <dgm:t>
        <a:bodyPr/>
        <a:lstStyle/>
        <a:p>
          <a:endParaRPr lang="zh-CN" altLang="en-US"/>
        </a:p>
      </dgm:t>
    </dgm:pt>
    <dgm:pt modelId="{79A0964B-CA20-401D-BEAF-6E6EBD13F5B0}" type="pres">
      <dgm:prSet presAssocID="{8323C6F4-2DCB-4A97-B535-88A8768CDF2E}" presName="node" presStyleCnt="0"/>
      <dgm:spPr/>
    </dgm:pt>
    <dgm:pt modelId="{01E59C4F-501B-45EB-838F-8455E950C90A}" type="pres">
      <dgm:prSet presAssocID="{8323C6F4-2DCB-4A97-B535-88A8768CDF2E}" presName="parentNode" presStyleLbl="node1" presStyleIdx="6" presStyleCnt="9" custScaleX="209455" custScaleY="194286" custLinFactNeighborX="-49873" custLinFactNeighborY="62534">
        <dgm:presLayoutVars>
          <dgm:chMax val="1"/>
          <dgm:bulletEnabled val="1"/>
        </dgm:presLayoutVars>
      </dgm:prSet>
      <dgm:spPr/>
      <dgm:t>
        <a:bodyPr/>
        <a:lstStyle/>
        <a:p>
          <a:endParaRPr lang="zh-CN" altLang="en-US"/>
        </a:p>
      </dgm:t>
    </dgm:pt>
    <dgm:pt modelId="{F42F530B-79A4-4A79-AC1E-65FF067DAD31}" type="pres">
      <dgm:prSet presAssocID="{8323C6F4-2DCB-4A97-B535-88A8768CDF2E}" presName="childNode" presStyleLbl="revTx" presStyleIdx="0" presStyleCnt="0">
        <dgm:presLayoutVars>
          <dgm:bulletEnabled val="1"/>
        </dgm:presLayoutVars>
      </dgm:prSet>
      <dgm:spPr/>
    </dgm:pt>
    <dgm:pt modelId="{144C515E-2551-4C2E-9BF5-D02B7968E090}" type="pres">
      <dgm:prSet presAssocID="{34772843-358D-4C43-961D-FAE78D3ACAD4}" presName="Name25" presStyleLbl="parChTrans1D1" presStyleIdx="6" presStyleCnt="8"/>
      <dgm:spPr/>
      <dgm:t>
        <a:bodyPr/>
        <a:lstStyle/>
        <a:p>
          <a:endParaRPr lang="zh-CN" altLang="en-US"/>
        </a:p>
      </dgm:t>
    </dgm:pt>
    <dgm:pt modelId="{3BB0FBFE-4F37-41D9-AC98-26D8BC695A09}" type="pres">
      <dgm:prSet presAssocID="{1959780A-73B8-45DE-AD5B-4C9BCA533DF0}" presName="node" presStyleCnt="0"/>
      <dgm:spPr/>
    </dgm:pt>
    <dgm:pt modelId="{C22DE910-81BE-46EC-930D-561A32AED1C6}" type="pres">
      <dgm:prSet presAssocID="{1959780A-73B8-45DE-AD5B-4C9BCA533DF0}" presName="parentNode" presStyleLbl="node1" presStyleIdx="7" presStyleCnt="9" custScaleX="209455" custScaleY="194286" custLinFactX="-100000" custLinFactNeighborX="-112090" custLinFactNeighborY="-18091">
        <dgm:presLayoutVars>
          <dgm:chMax val="1"/>
          <dgm:bulletEnabled val="1"/>
        </dgm:presLayoutVars>
      </dgm:prSet>
      <dgm:spPr/>
      <dgm:t>
        <a:bodyPr/>
        <a:lstStyle/>
        <a:p>
          <a:endParaRPr lang="zh-CN" altLang="en-US"/>
        </a:p>
      </dgm:t>
    </dgm:pt>
    <dgm:pt modelId="{F5422983-9EB5-4DC6-86C0-C99243DA5D55}" type="pres">
      <dgm:prSet presAssocID="{1959780A-73B8-45DE-AD5B-4C9BCA533DF0}" presName="childNode" presStyleLbl="revTx" presStyleIdx="0" presStyleCnt="0">
        <dgm:presLayoutVars>
          <dgm:bulletEnabled val="1"/>
        </dgm:presLayoutVars>
      </dgm:prSet>
      <dgm:spPr/>
    </dgm:pt>
    <dgm:pt modelId="{14A06098-6005-4B1D-8E66-DEAFB65EF0C7}" type="pres">
      <dgm:prSet presAssocID="{B43A739B-8660-4303-B8A6-A87113628DF5}" presName="Name25" presStyleLbl="parChTrans1D1" presStyleIdx="7" presStyleCnt="8"/>
      <dgm:spPr/>
      <dgm:t>
        <a:bodyPr/>
        <a:lstStyle/>
        <a:p>
          <a:endParaRPr lang="zh-CN" altLang="en-US"/>
        </a:p>
      </dgm:t>
    </dgm:pt>
    <dgm:pt modelId="{E82DEDB8-8D1D-468B-8540-E59E33A8D3D5}" type="pres">
      <dgm:prSet presAssocID="{95296E83-715C-4DBB-808C-70E36840B68E}" presName="node" presStyleCnt="0"/>
      <dgm:spPr/>
    </dgm:pt>
    <dgm:pt modelId="{9756BF75-DA39-4729-9231-5CB4C692806D}" type="pres">
      <dgm:prSet presAssocID="{95296E83-715C-4DBB-808C-70E36840B68E}" presName="parentNode" presStyleLbl="node1" presStyleIdx="8" presStyleCnt="9" custScaleX="209455" custScaleY="194286" custLinFactX="-142147" custLinFactNeighborX="-200000" custLinFactNeighborY="-18091">
        <dgm:presLayoutVars>
          <dgm:chMax val="1"/>
          <dgm:bulletEnabled val="1"/>
        </dgm:presLayoutVars>
      </dgm:prSet>
      <dgm:spPr/>
      <dgm:t>
        <a:bodyPr/>
        <a:lstStyle/>
        <a:p>
          <a:endParaRPr lang="zh-CN" altLang="en-US"/>
        </a:p>
      </dgm:t>
    </dgm:pt>
    <dgm:pt modelId="{321CE4B7-2474-4F87-A49D-8D258784E2F6}" type="pres">
      <dgm:prSet presAssocID="{95296E83-715C-4DBB-808C-70E36840B68E}" presName="childNode" presStyleLbl="revTx" presStyleIdx="0" presStyleCnt="0">
        <dgm:presLayoutVars>
          <dgm:bulletEnabled val="1"/>
        </dgm:presLayoutVars>
      </dgm:prSet>
      <dgm:spPr/>
    </dgm:pt>
  </dgm:ptLst>
  <dgm:cxnLst>
    <dgm:cxn modelId="{43B7A563-6960-4388-98B2-8C4654D1A35F}" type="presOf" srcId="{95296E83-715C-4DBB-808C-70E36840B68E}" destId="{9756BF75-DA39-4729-9231-5CB4C692806D}" srcOrd="0" destOrd="0" presId="urn:microsoft.com/office/officeart/2005/8/layout/radial2"/>
    <dgm:cxn modelId="{34B8DE57-AD4C-4C40-97F7-F834BE7548D0}" type="presOf" srcId="{C31D787F-69CE-464E-8CE4-2FB8B89C2529}" destId="{9AECA3B8-46A0-42C9-9328-B911E77DBFA8}" srcOrd="0" destOrd="0" presId="urn:microsoft.com/office/officeart/2005/8/layout/radial2"/>
    <dgm:cxn modelId="{F20AF4B6-C9D9-4175-BECA-15066DC35582}" type="presOf" srcId="{1959780A-73B8-45DE-AD5B-4C9BCA533DF0}" destId="{C22DE910-81BE-46EC-930D-561A32AED1C6}" srcOrd="0" destOrd="0" presId="urn:microsoft.com/office/officeart/2005/8/layout/radial2"/>
    <dgm:cxn modelId="{191E0BBE-8FD2-49B0-9524-1D58965B5BB8}" type="presOf" srcId="{87197FB5-7F10-4013-9DC2-C07C9639C230}" destId="{7A2C8FBB-356D-4A7D-A376-EF19919B74F1}" srcOrd="0" destOrd="0" presId="urn:microsoft.com/office/officeart/2005/8/layout/radial2"/>
    <dgm:cxn modelId="{EDEB6280-8203-4A12-BD3B-0EBDE1392C31}" srcId="{251309F3-865E-4B31-B483-C474008ECD6E}" destId="{E176263C-E5CC-436D-8771-E077C12A7882}" srcOrd="1" destOrd="0" parTransId="{C31D787F-69CE-464E-8CE4-2FB8B89C2529}" sibTransId="{741C58F1-88C1-4324-8408-C291164757BC}"/>
    <dgm:cxn modelId="{C8319C1F-9FC7-4D65-8F27-08FC4996AEF4}" type="presOf" srcId="{B0A630C3-C66F-4DBB-9F0C-108F47A8149D}" destId="{9EB43D27-8C0B-419F-BCAD-9E9F99B4EA47}" srcOrd="0" destOrd="0" presId="urn:microsoft.com/office/officeart/2005/8/layout/radial2"/>
    <dgm:cxn modelId="{BAEA6B82-4E93-41F6-B062-1EC699BB191C}" srcId="{251309F3-865E-4B31-B483-C474008ECD6E}" destId="{8323C6F4-2DCB-4A97-B535-88A8768CDF2E}" srcOrd="5" destOrd="0" parTransId="{63C8D2D4-B708-4DF9-B5DE-E2E15A6D1600}" sibTransId="{D56C5406-3A88-4A07-BBAF-EC6B0E5D1C39}"/>
    <dgm:cxn modelId="{DBAE488A-2CE8-45B5-97F3-65ABF0737AE2}" srcId="{251309F3-865E-4B31-B483-C474008ECD6E}" destId="{1959780A-73B8-45DE-AD5B-4C9BCA533DF0}" srcOrd="6" destOrd="0" parTransId="{34772843-358D-4C43-961D-FAE78D3ACAD4}" sibTransId="{E1731B30-6F53-4435-80F2-95421BF7EB0B}"/>
    <dgm:cxn modelId="{9098965D-F1C6-4612-A32F-EF8F130699D3}" type="presOf" srcId="{63C8D2D4-B708-4DF9-B5DE-E2E15A6D1600}" destId="{FBE8F533-BBCD-4738-959A-DCA04FBBBEC5}" srcOrd="0" destOrd="0" presId="urn:microsoft.com/office/officeart/2005/8/layout/radial2"/>
    <dgm:cxn modelId="{5B92DD63-AFD0-4D70-8C73-FCBE6653C62E}" type="presOf" srcId="{EBE0F4F0-A4B6-4E48-98D8-8D99F122DF7D}" destId="{BB38875F-744B-4B21-BE14-AD637E31C17C}" srcOrd="0" destOrd="0" presId="urn:microsoft.com/office/officeart/2005/8/layout/radial2"/>
    <dgm:cxn modelId="{8C46B16E-EB53-4CB0-A2A8-3DC6E00F8C85}" type="presOf" srcId="{251309F3-865E-4B31-B483-C474008ECD6E}" destId="{5C84ADBA-D356-4C95-9D86-F8977161AA79}" srcOrd="0" destOrd="0" presId="urn:microsoft.com/office/officeart/2005/8/layout/radial2"/>
    <dgm:cxn modelId="{F2AE2567-DF35-46B4-9197-F15D19576D91}" srcId="{251309F3-865E-4B31-B483-C474008ECD6E}" destId="{95296E83-715C-4DBB-808C-70E36840B68E}" srcOrd="7" destOrd="0" parTransId="{B43A739B-8660-4303-B8A6-A87113628DF5}" sibTransId="{ADDA03A6-C8D9-439D-9185-48013D1E6337}"/>
    <dgm:cxn modelId="{A5CD76A6-E074-4D95-8BFB-BA4FBC9D131E}" type="presOf" srcId="{B43A739B-8660-4303-B8A6-A87113628DF5}" destId="{14A06098-6005-4B1D-8E66-DEAFB65EF0C7}" srcOrd="0" destOrd="0" presId="urn:microsoft.com/office/officeart/2005/8/layout/radial2"/>
    <dgm:cxn modelId="{65355A2F-F320-4702-926C-D5C476256EF5}" type="presOf" srcId="{9850D6B5-43B3-400E-8FC3-2866E3B5719A}" destId="{5DEBA422-CD5C-4C8E-98E7-CD4A770BE719}" srcOrd="0" destOrd="0" presId="urn:microsoft.com/office/officeart/2005/8/layout/radial2"/>
    <dgm:cxn modelId="{74C831C1-FA2F-4E3E-BAA7-71640BD4E113}" srcId="{251309F3-865E-4B31-B483-C474008ECD6E}" destId="{ADC03F2B-4F46-4F10-B4B9-A2DCF7475292}" srcOrd="2" destOrd="0" parTransId="{E6311A2B-E7C1-4224-BEEC-D11EF8F57116}" sibTransId="{54935FF9-E405-4D8A-B5C4-483DF4CB9964}"/>
    <dgm:cxn modelId="{8BCEC56A-2AC2-4422-B135-604F6DFBD086}" type="presOf" srcId="{E6311A2B-E7C1-4224-BEEC-D11EF8F57116}" destId="{D9F2EF6D-E913-465D-A468-369DCED582AA}" srcOrd="0" destOrd="0" presId="urn:microsoft.com/office/officeart/2005/8/layout/radial2"/>
    <dgm:cxn modelId="{92336A50-7B1C-424B-B556-933AED60C4BC}" type="presOf" srcId="{8323C6F4-2DCB-4A97-B535-88A8768CDF2E}" destId="{01E59C4F-501B-45EB-838F-8455E950C90A}" srcOrd="0" destOrd="0" presId="urn:microsoft.com/office/officeart/2005/8/layout/radial2"/>
    <dgm:cxn modelId="{901D6A2B-8C24-4DDA-AA22-D8C6749E9723}" srcId="{251309F3-865E-4B31-B483-C474008ECD6E}" destId="{9850D6B5-43B3-400E-8FC3-2866E3B5719A}" srcOrd="3" destOrd="0" parTransId="{EBE0F4F0-A4B6-4E48-98D8-8D99F122DF7D}" sibTransId="{D9A8AC3C-0A2B-4884-B1F8-956B02A5B6CB}"/>
    <dgm:cxn modelId="{9721013F-2B7D-4478-8523-B5D716755067}" type="presOf" srcId="{E176263C-E5CC-436D-8771-E077C12A7882}" destId="{19004DFE-EA5C-4D7A-A1D1-C0461FF73BD7}" srcOrd="0" destOrd="0" presId="urn:microsoft.com/office/officeart/2005/8/layout/radial2"/>
    <dgm:cxn modelId="{51185B43-F153-4FBE-A7FA-07143C488F9D}" srcId="{251309F3-865E-4B31-B483-C474008ECD6E}" destId="{4C1B7CA1-3548-408A-8141-C229AF2C168D}" srcOrd="4" destOrd="0" parTransId="{B77A8D04-2E50-4360-856C-1DB3879BFFC1}" sibTransId="{41E3A484-A368-4435-BA0A-4F7BAF00B560}"/>
    <dgm:cxn modelId="{2F5F4F7A-B89D-4DB2-89A8-9F6E63A0086B}" type="presOf" srcId="{B77A8D04-2E50-4360-856C-1DB3879BFFC1}" destId="{185D6007-FFB8-40E0-9824-20BCFF8D1672}" srcOrd="0" destOrd="0" presId="urn:microsoft.com/office/officeart/2005/8/layout/radial2"/>
    <dgm:cxn modelId="{9D7A9DC4-AE86-40BE-B433-DED251E1C884}" type="presOf" srcId="{ADC03F2B-4F46-4F10-B4B9-A2DCF7475292}" destId="{73F007F3-0E27-42CB-84F3-7745604F0F69}" srcOrd="0" destOrd="0" presId="urn:microsoft.com/office/officeart/2005/8/layout/radial2"/>
    <dgm:cxn modelId="{1DDA59D0-9047-4C99-83EF-6F4E5BD82A13}" type="presOf" srcId="{34772843-358D-4C43-961D-FAE78D3ACAD4}" destId="{144C515E-2551-4C2E-9BF5-D02B7968E090}" srcOrd="0" destOrd="0" presId="urn:microsoft.com/office/officeart/2005/8/layout/radial2"/>
    <dgm:cxn modelId="{047D38BB-F306-4132-BEE5-5017C44A2239}" srcId="{251309F3-865E-4B31-B483-C474008ECD6E}" destId="{B0A630C3-C66F-4DBB-9F0C-108F47A8149D}" srcOrd="0" destOrd="0" parTransId="{87197FB5-7F10-4013-9DC2-C07C9639C230}" sibTransId="{AF4674B0-8097-49DF-A9C8-91083A6ACAB9}"/>
    <dgm:cxn modelId="{AA5E1AEE-6567-4993-AFCA-98B749FC158B}" type="presOf" srcId="{4C1B7CA1-3548-408A-8141-C229AF2C168D}" destId="{D89AD390-43AE-4FB7-B0D7-868AEFF4B4EC}" srcOrd="0" destOrd="0" presId="urn:microsoft.com/office/officeart/2005/8/layout/radial2"/>
    <dgm:cxn modelId="{00963EC0-5602-40D7-889B-A579464F6610}" type="presParOf" srcId="{5C84ADBA-D356-4C95-9D86-F8977161AA79}" destId="{C0E2DE5F-9A58-4ADD-86D5-8B4ECD76055B}" srcOrd="0" destOrd="0" presId="urn:microsoft.com/office/officeart/2005/8/layout/radial2"/>
    <dgm:cxn modelId="{960B1FF6-8560-4D3F-84FD-B5DDEE34D211}" type="presParOf" srcId="{C0E2DE5F-9A58-4ADD-86D5-8B4ECD76055B}" destId="{55D92E49-5A78-4435-9CAF-13B1EF920B7F}" srcOrd="0" destOrd="0" presId="urn:microsoft.com/office/officeart/2005/8/layout/radial2"/>
    <dgm:cxn modelId="{55B3A81D-9F5E-4628-AE36-113DE3ABF6C5}" type="presParOf" srcId="{55D92E49-5A78-4435-9CAF-13B1EF920B7F}" destId="{0F9A5D77-3D6D-4854-A185-3C4A781B17EE}" srcOrd="0" destOrd="0" presId="urn:microsoft.com/office/officeart/2005/8/layout/radial2"/>
    <dgm:cxn modelId="{B8C4DBA3-B98E-42F8-8B1B-D9E44B361EC9}" type="presParOf" srcId="{55D92E49-5A78-4435-9CAF-13B1EF920B7F}" destId="{C2015511-826A-4297-92BB-3EC0E36B6A82}" srcOrd="1" destOrd="0" presId="urn:microsoft.com/office/officeart/2005/8/layout/radial2"/>
    <dgm:cxn modelId="{60226009-15AA-4E99-9693-7383F086200F}" type="presParOf" srcId="{C0E2DE5F-9A58-4ADD-86D5-8B4ECD76055B}" destId="{7A2C8FBB-356D-4A7D-A376-EF19919B74F1}" srcOrd="1" destOrd="0" presId="urn:microsoft.com/office/officeart/2005/8/layout/radial2"/>
    <dgm:cxn modelId="{7F6FCD62-407F-462D-B4BF-FE1516FD107E}" type="presParOf" srcId="{C0E2DE5F-9A58-4ADD-86D5-8B4ECD76055B}" destId="{0E49BA3E-809C-4873-AE41-BD5E3678F38C}" srcOrd="2" destOrd="0" presId="urn:microsoft.com/office/officeart/2005/8/layout/radial2"/>
    <dgm:cxn modelId="{11E9A5D2-98E0-4215-904A-9CF1F940C77C}" type="presParOf" srcId="{0E49BA3E-809C-4873-AE41-BD5E3678F38C}" destId="{9EB43D27-8C0B-419F-BCAD-9E9F99B4EA47}" srcOrd="0" destOrd="0" presId="urn:microsoft.com/office/officeart/2005/8/layout/radial2"/>
    <dgm:cxn modelId="{37D8E561-A9CE-4993-BDA4-298441299101}" type="presParOf" srcId="{0E49BA3E-809C-4873-AE41-BD5E3678F38C}" destId="{1580DA40-6816-40E2-91AF-D2ED3FE626EC}" srcOrd="1" destOrd="0" presId="urn:microsoft.com/office/officeart/2005/8/layout/radial2"/>
    <dgm:cxn modelId="{6B7E3219-6524-4640-9CC1-22FBDCF9C273}" type="presParOf" srcId="{C0E2DE5F-9A58-4ADD-86D5-8B4ECD76055B}" destId="{9AECA3B8-46A0-42C9-9328-B911E77DBFA8}" srcOrd="3" destOrd="0" presId="urn:microsoft.com/office/officeart/2005/8/layout/radial2"/>
    <dgm:cxn modelId="{0A637C86-01B5-4CE6-9D1F-B384D64C4509}" type="presParOf" srcId="{C0E2DE5F-9A58-4ADD-86D5-8B4ECD76055B}" destId="{95BF3BD3-8C6A-4573-8DFA-92370C577C29}" srcOrd="4" destOrd="0" presId="urn:microsoft.com/office/officeart/2005/8/layout/radial2"/>
    <dgm:cxn modelId="{FDFEBB7E-29AE-4F25-9D83-EC3897E8111E}" type="presParOf" srcId="{95BF3BD3-8C6A-4573-8DFA-92370C577C29}" destId="{19004DFE-EA5C-4D7A-A1D1-C0461FF73BD7}" srcOrd="0" destOrd="0" presId="urn:microsoft.com/office/officeart/2005/8/layout/radial2"/>
    <dgm:cxn modelId="{8D877962-B605-4289-9BCD-6D29C022D09D}" type="presParOf" srcId="{95BF3BD3-8C6A-4573-8DFA-92370C577C29}" destId="{345885E4-AB31-4B01-8799-69AA464DB38B}" srcOrd="1" destOrd="0" presId="urn:microsoft.com/office/officeart/2005/8/layout/radial2"/>
    <dgm:cxn modelId="{D27CD803-A19D-4057-A99B-2BDE8A608E15}" type="presParOf" srcId="{C0E2DE5F-9A58-4ADD-86D5-8B4ECD76055B}" destId="{D9F2EF6D-E913-465D-A468-369DCED582AA}" srcOrd="5" destOrd="0" presId="urn:microsoft.com/office/officeart/2005/8/layout/radial2"/>
    <dgm:cxn modelId="{814F4E66-FA05-4964-8FDA-A7CFD7DDED31}" type="presParOf" srcId="{C0E2DE5F-9A58-4ADD-86D5-8B4ECD76055B}" destId="{8D45375A-5A0E-480B-913F-C61A42A801EA}" srcOrd="6" destOrd="0" presId="urn:microsoft.com/office/officeart/2005/8/layout/radial2"/>
    <dgm:cxn modelId="{3F449B80-AFFA-4769-BC5B-D311E0C2B532}" type="presParOf" srcId="{8D45375A-5A0E-480B-913F-C61A42A801EA}" destId="{73F007F3-0E27-42CB-84F3-7745604F0F69}" srcOrd="0" destOrd="0" presId="urn:microsoft.com/office/officeart/2005/8/layout/radial2"/>
    <dgm:cxn modelId="{3CEF3E51-825A-40B7-8932-8775595B4A4B}" type="presParOf" srcId="{8D45375A-5A0E-480B-913F-C61A42A801EA}" destId="{C8066A96-AD33-4801-9D3A-8E22C60F45F3}" srcOrd="1" destOrd="0" presId="urn:microsoft.com/office/officeart/2005/8/layout/radial2"/>
    <dgm:cxn modelId="{F6DE01A7-19AA-4318-8130-19C478FDA385}" type="presParOf" srcId="{C0E2DE5F-9A58-4ADD-86D5-8B4ECD76055B}" destId="{BB38875F-744B-4B21-BE14-AD637E31C17C}" srcOrd="7" destOrd="0" presId="urn:microsoft.com/office/officeart/2005/8/layout/radial2"/>
    <dgm:cxn modelId="{860FA475-BB2D-4449-98A5-42035EEF967B}" type="presParOf" srcId="{C0E2DE5F-9A58-4ADD-86D5-8B4ECD76055B}" destId="{7F38C14D-C4A1-4657-8016-53E0F373A1DC}" srcOrd="8" destOrd="0" presId="urn:microsoft.com/office/officeart/2005/8/layout/radial2"/>
    <dgm:cxn modelId="{393AB882-F1EB-47BD-AF23-2C7AD431F227}" type="presParOf" srcId="{7F38C14D-C4A1-4657-8016-53E0F373A1DC}" destId="{5DEBA422-CD5C-4C8E-98E7-CD4A770BE719}" srcOrd="0" destOrd="0" presId="urn:microsoft.com/office/officeart/2005/8/layout/radial2"/>
    <dgm:cxn modelId="{854A2B9C-0157-467C-B284-A14FCB861F9F}" type="presParOf" srcId="{7F38C14D-C4A1-4657-8016-53E0F373A1DC}" destId="{730AB7EB-885D-4C53-93CE-D3C3F53F8AB3}" srcOrd="1" destOrd="0" presId="urn:microsoft.com/office/officeart/2005/8/layout/radial2"/>
    <dgm:cxn modelId="{53E3EF11-04F3-4C6D-8F88-A91DCAFC8122}" type="presParOf" srcId="{C0E2DE5F-9A58-4ADD-86D5-8B4ECD76055B}" destId="{185D6007-FFB8-40E0-9824-20BCFF8D1672}" srcOrd="9" destOrd="0" presId="urn:microsoft.com/office/officeart/2005/8/layout/radial2"/>
    <dgm:cxn modelId="{A83E2AC5-CB8A-480F-A5C2-DD65AAA79030}" type="presParOf" srcId="{C0E2DE5F-9A58-4ADD-86D5-8B4ECD76055B}" destId="{0114FC5A-5D7A-4437-9C91-727D2CB4E7DF}" srcOrd="10" destOrd="0" presId="urn:microsoft.com/office/officeart/2005/8/layout/radial2"/>
    <dgm:cxn modelId="{B4C1A931-9134-468B-A20A-04DD32EA3593}" type="presParOf" srcId="{0114FC5A-5D7A-4437-9C91-727D2CB4E7DF}" destId="{D89AD390-43AE-4FB7-B0D7-868AEFF4B4EC}" srcOrd="0" destOrd="0" presId="urn:microsoft.com/office/officeart/2005/8/layout/radial2"/>
    <dgm:cxn modelId="{70F1A8A8-403A-4F5D-9271-A0A496E262BB}" type="presParOf" srcId="{0114FC5A-5D7A-4437-9C91-727D2CB4E7DF}" destId="{AAD2425D-5DC4-4B1A-8BE7-91BC0B56C695}" srcOrd="1" destOrd="0" presId="urn:microsoft.com/office/officeart/2005/8/layout/radial2"/>
    <dgm:cxn modelId="{943E0F15-8D67-48DB-AD96-0B6D73FE5790}" type="presParOf" srcId="{C0E2DE5F-9A58-4ADD-86D5-8B4ECD76055B}" destId="{FBE8F533-BBCD-4738-959A-DCA04FBBBEC5}" srcOrd="11" destOrd="0" presId="urn:microsoft.com/office/officeart/2005/8/layout/radial2"/>
    <dgm:cxn modelId="{E5DBA5A9-BB93-4DD5-9FBA-E3C1E17D5A08}" type="presParOf" srcId="{C0E2DE5F-9A58-4ADD-86D5-8B4ECD76055B}" destId="{79A0964B-CA20-401D-BEAF-6E6EBD13F5B0}" srcOrd="12" destOrd="0" presId="urn:microsoft.com/office/officeart/2005/8/layout/radial2"/>
    <dgm:cxn modelId="{E982AB29-551E-474A-9218-2675ECC03497}" type="presParOf" srcId="{79A0964B-CA20-401D-BEAF-6E6EBD13F5B0}" destId="{01E59C4F-501B-45EB-838F-8455E950C90A}" srcOrd="0" destOrd="0" presId="urn:microsoft.com/office/officeart/2005/8/layout/radial2"/>
    <dgm:cxn modelId="{82BDF33B-4C0E-44DC-B8E4-A60CFDDD5C1C}" type="presParOf" srcId="{79A0964B-CA20-401D-BEAF-6E6EBD13F5B0}" destId="{F42F530B-79A4-4A79-AC1E-65FF067DAD31}" srcOrd="1" destOrd="0" presId="urn:microsoft.com/office/officeart/2005/8/layout/radial2"/>
    <dgm:cxn modelId="{EF421413-4219-4C73-941F-1A0CA7011317}" type="presParOf" srcId="{C0E2DE5F-9A58-4ADD-86D5-8B4ECD76055B}" destId="{144C515E-2551-4C2E-9BF5-D02B7968E090}" srcOrd="13" destOrd="0" presId="urn:microsoft.com/office/officeart/2005/8/layout/radial2"/>
    <dgm:cxn modelId="{02A45217-86CC-4AE7-BA63-468DE64B638F}" type="presParOf" srcId="{C0E2DE5F-9A58-4ADD-86D5-8B4ECD76055B}" destId="{3BB0FBFE-4F37-41D9-AC98-26D8BC695A09}" srcOrd="14" destOrd="0" presId="urn:microsoft.com/office/officeart/2005/8/layout/radial2"/>
    <dgm:cxn modelId="{8D47AA06-37C2-4694-A7FD-1164B2048E32}" type="presParOf" srcId="{3BB0FBFE-4F37-41D9-AC98-26D8BC695A09}" destId="{C22DE910-81BE-46EC-930D-561A32AED1C6}" srcOrd="0" destOrd="0" presId="urn:microsoft.com/office/officeart/2005/8/layout/radial2"/>
    <dgm:cxn modelId="{F0D9171F-EB8F-442C-A411-DCE49EC585D3}" type="presParOf" srcId="{3BB0FBFE-4F37-41D9-AC98-26D8BC695A09}" destId="{F5422983-9EB5-4DC6-86C0-C99243DA5D55}" srcOrd="1" destOrd="0" presId="urn:microsoft.com/office/officeart/2005/8/layout/radial2"/>
    <dgm:cxn modelId="{3DACA99B-0F48-4534-98E6-517F45EB494E}" type="presParOf" srcId="{C0E2DE5F-9A58-4ADD-86D5-8B4ECD76055B}" destId="{14A06098-6005-4B1D-8E66-DEAFB65EF0C7}" srcOrd="15" destOrd="0" presId="urn:microsoft.com/office/officeart/2005/8/layout/radial2"/>
    <dgm:cxn modelId="{3DD422CA-720C-49C0-B9A5-618AD27E46AF}" type="presParOf" srcId="{C0E2DE5F-9A58-4ADD-86D5-8B4ECD76055B}" destId="{E82DEDB8-8D1D-468B-8540-E59E33A8D3D5}" srcOrd="16" destOrd="0" presId="urn:microsoft.com/office/officeart/2005/8/layout/radial2"/>
    <dgm:cxn modelId="{8EEFC111-27FD-42F6-89E3-11B715B81938}" type="presParOf" srcId="{E82DEDB8-8D1D-468B-8540-E59E33A8D3D5}" destId="{9756BF75-DA39-4729-9231-5CB4C692806D}" srcOrd="0" destOrd="0" presId="urn:microsoft.com/office/officeart/2005/8/layout/radial2"/>
    <dgm:cxn modelId="{145D1C3C-B47C-474B-A3F3-92785F5BC59E}" type="presParOf" srcId="{E82DEDB8-8D1D-468B-8540-E59E33A8D3D5}" destId="{321CE4B7-2474-4F87-A49D-8D258784E2F6}" srcOrd="1" destOrd="0" presId="urn:microsoft.com/office/officeart/2005/8/layout/radial2"/>
  </dgm:cxnLst>
  <dgm:bg/>
  <dgm:whole/>
  <dgm:extLst>
    <a:ext uri="http://schemas.microsoft.com/office/drawing/2008/diagram">
      <dsp:dataModelExt xmlns:dsp="http://schemas.microsoft.com/office/drawing/2008/diagram" xmlns=""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51309F3-865E-4B31-B483-C474008ECD6E}" type="doc">
      <dgm:prSet loTypeId="urn:microsoft.com/office/officeart/2005/8/layout/radial2" loCatId="relationship" qsTypeId="urn:microsoft.com/office/officeart/2005/8/quickstyle/simple4" qsCatId="simple" csTypeId="urn:microsoft.com/office/officeart/2005/8/colors/accent1_2" csCatId="accent1" phldr="1"/>
      <dgm:spPr/>
      <dgm:t>
        <a:bodyPr/>
        <a:lstStyle/>
        <a:p>
          <a:endParaRPr lang="zh-CN" altLang="en-US"/>
        </a:p>
      </dgm:t>
    </dgm:pt>
    <dgm:pt modelId="{E176263C-E5CC-436D-8771-E077C12A7882}">
      <dgm:prSet custT="1"/>
      <dgm:spPr>
        <a:solidFill>
          <a:schemeClr val="accent2"/>
        </a:solidFill>
      </dgm:spPr>
      <dgm:t>
        <a:bodyPr/>
        <a:lstStyle/>
        <a:p>
          <a:pPr rtl="0"/>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在线        审阅</a:t>
          </a:r>
          <a:endParaRPr lang="en-US" alt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C31D787F-69CE-464E-8CE4-2FB8B89C2529}" type="parTrans" cxnId="{EDEB6280-8203-4A12-BD3B-0EBDE1392C31}">
      <dgm:prSet/>
      <dgm:spPr>
        <a:solidFill>
          <a:srgbClr val="20A420"/>
        </a:solidFill>
        <a:ln>
          <a:solidFill>
            <a:srgbClr val="00B050"/>
          </a:solidFill>
        </a:ln>
      </dgm:spPr>
      <dgm:t>
        <a:bodyPr/>
        <a:lstStyle/>
        <a:p>
          <a:endParaRPr lang="zh-CN" altLang="en-US"/>
        </a:p>
      </dgm:t>
    </dgm:pt>
    <dgm:pt modelId="{741C58F1-88C1-4324-8408-C291164757BC}" type="sibTrans" cxnId="{EDEB6280-8203-4A12-BD3B-0EBDE1392C31}">
      <dgm:prSet/>
      <dgm:spPr/>
      <dgm:t>
        <a:bodyPr/>
        <a:lstStyle/>
        <a:p>
          <a:endParaRPr lang="zh-CN" altLang="en-US"/>
        </a:p>
      </dgm:t>
    </dgm:pt>
    <dgm:pt modelId="{8323C6F4-2DCB-4A97-B535-88A8768CDF2E}">
      <dgm:prSet custT="1"/>
      <dgm:spPr>
        <a:solidFill>
          <a:schemeClr val="accent2"/>
        </a:solidFill>
      </dgm:spPr>
      <dgm:t>
        <a:bodyPr/>
        <a:lstStyle/>
        <a:p>
          <a:pPr rtl="0"/>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事项处理完毕</a:t>
          </a:r>
          <a:endParaRPr lang="en-US" alt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63C8D2D4-B708-4DF9-B5DE-E2E15A6D1600}" type="parTrans" cxnId="{BAEA6B82-4E93-41F6-B062-1EC699BB191C}">
      <dgm:prSet/>
      <dgm:spPr>
        <a:solidFill>
          <a:srgbClr val="20A420"/>
        </a:solidFill>
        <a:ln>
          <a:solidFill>
            <a:srgbClr val="00B050"/>
          </a:solidFill>
        </a:ln>
      </dgm:spPr>
      <dgm:t>
        <a:bodyPr/>
        <a:lstStyle/>
        <a:p>
          <a:endParaRPr lang="zh-CN" altLang="en-US"/>
        </a:p>
      </dgm:t>
    </dgm:pt>
    <dgm:pt modelId="{D56C5406-3A88-4A07-BBAF-EC6B0E5D1C39}" type="sibTrans" cxnId="{BAEA6B82-4E93-41F6-B062-1EC699BB191C}">
      <dgm:prSet/>
      <dgm:spPr/>
      <dgm:t>
        <a:bodyPr/>
        <a:lstStyle/>
        <a:p>
          <a:endParaRPr lang="zh-CN" altLang="en-US"/>
        </a:p>
      </dgm:t>
    </dgm:pt>
    <dgm:pt modelId="{4C1B7CA1-3548-408A-8141-C229AF2C168D}">
      <dgm:prSet custT="1"/>
      <dgm:spPr>
        <a:solidFill>
          <a:schemeClr val="accent2"/>
        </a:solidFill>
      </dgm:spPr>
      <dgm:t>
        <a:bodyPr/>
        <a:lstStyle/>
        <a:p>
          <a:pPr rtl="0"/>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流程监控</a:t>
          </a:r>
          <a:endParaRPr lang="en-US" alt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41E3A484-A368-4435-BA0A-4F7BAF00B560}" type="sibTrans" cxnId="{51185B43-F153-4FBE-A7FA-07143C488F9D}">
      <dgm:prSet/>
      <dgm:spPr/>
      <dgm:t>
        <a:bodyPr/>
        <a:lstStyle/>
        <a:p>
          <a:endParaRPr lang="zh-CN" altLang="en-US"/>
        </a:p>
      </dgm:t>
    </dgm:pt>
    <dgm:pt modelId="{B77A8D04-2E50-4360-856C-1DB3879BFFC1}" type="parTrans" cxnId="{51185B43-F153-4FBE-A7FA-07143C488F9D}">
      <dgm:prSet/>
      <dgm:spPr>
        <a:solidFill>
          <a:srgbClr val="20A420"/>
        </a:solidFill>
        <a:ln>
          <a:solidFill>
            <a:srgbClr val="00B050"/>
          </a:solidFill>
        </a:ln>
      </dgm:spPr>
      <dgm:t>
        <a:bodyPr/>
        <a:lstStyle/>
        <a:p>
          <a:endParaRPr lang="zh-CN" altLang="en-US"/>
        </a:p>
      </dgm:t>
    </dgm:pt>
    <dgm:pt modelId="{B0A630C3-C66F-4DBB-9F0C-108F47A8149D}">
      <dgm:prSet custT="1"/>
      <dgm:spPr>
        <a:solidFill>
          <a:schemeClr val="accent2"/>
        </a:solidFill>
      </dgm:spPr>
      <dgm:t>
        <a:bodyPr/>
        <a:lstStyle/>
        <a:p>
          <a:pPr rtl="0"/>
          <a:r>
            <a:rPr lang="zh-CN" altLang="en-US" sz="1500" b="1" dirty="0" smtClean="0">
              <a:effectLst>
                <a:outerShdw blurRad="38100" dist="38100" dir="2700000" algn="tl">
                  <a:srgbClr val="000000">
                    <a:alpha val="43137"/>
                  </a:srgbClr>
                </a:outerShdw>
              </a:effectLst>
              <a:latin typeface="微软雅黑" pitchFamily="34" charset="-122"/>
              <a:ea typeface="微软雅黑" pitchFamily="34" charset="-122"/>
            </a:rPr>
            <a:t>自动归档</a:t>
          </a:r>
          <a:endParaRPr lang="en-US" sz="1500" b="1" dirty="0">
            <a:effectLst>
              <a:outerShdw blurRad="38100" dist="38100" dir="2700000" algn="tl">
                <a:srgbClr val="000000">
                  <a:alpha val="43137"/>
                </a:srgbClr>
              </a:outerShdw>
            </a:effectLst>
            <a:latin typeface="微软雅黑" pitchFamily="34" charset="-122"/>
            <a:ea typeface="微软雅黑" pitchFamily="34" charset="-122"/>
          </a:endParaRPr>
        </a:p>
      </dgm:t>
    </dgm:pt>
    <dgm:pt modelId="{AF4674B0-8097-49DF-A9C8-91083A6ACAB9}" type="sibTrans" cxnId="{047D38BB-F306-4132-BEE5-5017C44A2239}">
      <dgm:prSet/>
      <dgm:spPr/>
      <dgm:t>
        <a:bodyPr/>
        <a:lstStyle/>
        <a:p>
          <a:endParaRPr lang="zh-CN" altLang="en-US"/>
        </a:p>
      </dgm:t>
    </dgm:pt>
    <dgm:pt modelId="{87197FB5-7F10-4013-9DC2-C07C9639C230}" type="parTrans" cxnId="{047D38BB-F306-4132-BEE5-5017C44A2239}">
      <dgm:prSet/>
      <dgm:spPr>
        <a:solidFill>
          <a:srgbClr val="20A420"/>
        </a:solidFill>
        <a:ln>
          <a:solidFill>
            <a:srgbClr val="00B050"/>
          </a:solidFill>
        </a:ln>
      </dgm:spPr>
      <dgm:t>
        <a:bodyPr/>
        <a:lstStyle/>
        <a:p>
          <a:endParaRPr lang="zh-CN" altLang="en-US"/>
        </a:p>
      </dgm:t>
    </dgm:pt>
    <dgm:pt modelId="{5C84ADBA-D356-4C95-9D86-F8977161AA79}" type="pres">
      <dgm:prSet presAssocID="{251309F3-865E-4B31-B483-C474008ECD6E}" presName="composite" presStyleCnt="0">
        <dgm:presLayoutVars>
          <dgm:chMax val="5"/>
          <dgm:dir/>
          <dgm:animLvl val="ctr"/>
          <dgm:resizeHandles val="exact"/>
        </dgm:presLayoutVars>
      </dgm:prSet>
      <dgm:spPr/>
      <dgm:t>
        <a:bodyPr/>
        <a:lstStyle/>
        <a:p>
          <a:endParaRPr lang="zh-CN" altLang="en-US"/>
        </a:p>
      </dgm:t>
    </dgm:pt>
    <dgm:pt modelId="{C0E2DE5F-9A58-4ADD-86D5-8B4ECD76055B}" type="pres">
      <dgm:prSet presAssocID="{251309F3-865E-4B31-B483-C474008ECD6E}" presName="cycle" presStyleCnt="0"/>
      <dgm:spPr/>
    </dgm:pt>
    <dgm:pt modelId="{55D92E49-5A78-4435-9CAF-13B1EF920B7F}" type="pres">
      <dgm:prSet presAssocID="{251309F3-865E-4B31-B483-C474008ECD6E}" presName="centerShape" presStyleCnt="0"/>
      <dgm:spPr/>
    </dgm:pt>
    <dgm:pt modelId="{0F9A5D77-3D6D-4854-A185-3C4A781B17EE}" type="pres">
      <dgm:prSet presAssocID="{251309F3-865E-4B31-B483-C474008ECD6E}" presName="connSite" presStyleLbl="node1" presStyleIdx="0" presStyleCnt="5"/>
      <dgm:spPr/>
    </dgm:pt>
    <dgm:pt modelId="{C2015511-826A-4297-92BB-3EC0E36B6A82}" type="pres">
      <dgm:prSet presAssocID="{251309F3-865E-4B31-B483-C474008ECD6E}" presName="visible" presStyleLbl="node1" presStyleIdx="0" presStyleCnt="5" custFlipVert="1" custFlipHor="1" custScaleX="108970" custScaleY="108888" custLinFactNeighborX="-792" custLinFactNeighborY="2182"/>
      <dgm:spPr>
        <a:blipFill rotWithShape="0">
          <a:blip xmlns:r="http://schemas.openxmlformats.org/officeDocument/2006/relationships" r:embed="rId1"/>
          <a:stretch>
            <a:fillRect/>
          </a:stretch>
        </a:blipFill>
        <a:ln>
          <a:solidFill>
            <a:srgbClr val="20A420"/>
          </a:solidFill>
        </a:ln>
      </dgm:spPr>
      <dgm:t>
        <a:bodyPr/>
        <a:lstStyle/>
        <a:p>
          <a:endParaRPr lang="zh-CN" altLang="en-US"/>
        </a:p>
      </dgm:t>
    </dgm:pt>
    <dgm:pt modelId="{7A2C8FBB-356D-4A7D-A376-EF19919B74F1}" type="pres">
      <dgm:prSet presAssocID="{87197FB5-7F10-4013-9DC2-C07C9639C230}" presName="Name25" presStyleLbl="parChTrans1D1" presStyleIdx="0" presStyleCnt="4" custScaleX="2000000" custScaleY="97844"/>
      <dgm:spPr/>
      <dgm:t>
        <a:bodyPr/>
        <a:lstStyle/>
        <a:p>
          <a:endParaRPr lang="zh-CN" altLang="en-US"/>
        </a:p>
      </dgm:t>
    </dgm:pt>
    <dgm:pt modelId="{0E49BA3E-809C-4873-AE41-BD5E3678F38C}" type="pres">
      <dgm:prSet presAssocID="{B0A630C3-C66F-4DBB-9F0C-108F47A8149D}" presName="node" presStyleCnt="0"/>
      <dgm:spPr/>
    </dgm:pt>
    <dgm:pt modelId="{9EB43D27-8C0B-419F-BCAD-9E9F99B4EA47}" type="pres">
      <dgm:prSet presAssocID="{B0A630C3-C66F-4DBB-9F0C-108F47A8149D}" presName="parentNode" presStyleLbl="node1" presStyleIdx="1" presStyleCnt="5" custScaleX="153300" custScaleY="142197" custLinFactNeighborX="61551">
        <dgm:presLayoutVars>
          <dgm:chMax val="1"/>
          <dgm:bulletEnabled val="1"/>
        </dgm:presLayoutVars>
      </dgm:prSet>
      <dgm:spPr/>
      <dgm:t>
        <a:bodyPr/>
        <a:lstStyle/>
        <a:p>
          <a:endParaRPr lang="zh-CN" altLang="en-US"/>
        </a:p>
      </dgm:t>
    </dgm:pt>
    <dgm:pt modelId="{1580DA40-6816-40E2-91AF-D2ED3FE626EC}" type="pres">
      <dgm:prSet presAssocID="{B0A630C3-C66F-4DBB-9F0C-108F47A8149D}" presName="childNode" presStyleLbl="revTx" presStyleIdx="0" presStyleCnt="0">
        <dgm:presLayoutVars>
          <dgm:bulletEnabled val="1"/>
        </dgm:presLayoutVars>
      </dgm:prSet>
      <dgm:spPr/>
    </dgm:pt>
    <dgm:pt modelId="{9AECA3B8-46A0-42C9-9328-B911E77DBFA8}" type="pres">
      <dgm:prSet presAssocID="{C31D787F-69CE-464E-8CE4-2FB8B89C2529}" presName="Name25" presStyleLbl="parChTrans1D1" presStyleIdx="1" presStyleCnt="4"/>
      <dgm:spPr/>
      <dgm:t>
        <a:bodyPr/>
        <a:lstStyle/>
        <a:p>
          <a:endParaRPr lang="zh-CN" altLang="en-US"/>
        </a:p>
      </dgm:t>
    </dgm:pt>
    <dgm:pt modelId="{95BF3BD3-8C6A-4573-8DFA-92370C577C29}" type="pres">
      <dgm:prSet presAssocID="{E176263C-E5CC-436D-8771-E077C12A7882}" presName="node" presStyleCnt="0"/>
      <dgm:spPr/>
    </dgm:pt>
    <dgm:pt modelId="{19004DFE-EA5C-4D7A-A1D1-C0461FF73BD7}" type="pres">
      <dgm:prSet presAssocID="{E176263C-E5CC-436D-8771-E077C12A7882}" presName="parentNode" presStyleLbl="node1" presStyleIdx="2" presStyleCnt="5" custFlipHor="1" custScaleX="149553" custScaleY="138721" custLinFactX="46605" custLinFactNeighborX="100000" custLinFactNeighborY="-49068">
        <dgm:presLayoutVars>
          <dgm:chMax val="1"/>
          <dgm:bulletEnabled val="1"/>
        </dgm:presLayoutVars>
      </dgm:prSet>
      <dgm:spPr/>
      <dgm:t>
        <a:bodyPr/>
        <a:lstStyle/>
        <a:p>
          <a:endParaRPr lang="zh-CN" altLang="en-US"/>
        </a:p>
      </dgm:t>
    </dgm:pt>
    <dgm:pt modelId="{345885E4-AB31-4B01-8799-69AA464DB38B}" type="pres">
      <dgm:prSet presAssocID="{E176263C-E5CC-436D-8771-E077C12A7882}" presName="childNode" presStyleLbl="revTx" presStyleIdx="0" presStyleCnt="0">
        <dgm:presLayoutVars>
          <dgm:bulletEnabled val="1"/>
        </dgm:presLayoutVars>
      </dgm:prSet>
      <dgm:spPr/>
    </dgm:pt>
    <dgm:pt modelId="{185D6007-FFB8-40E0-9824-20BCFF8D1672}" type="pres">
      <dgm:prSet presAssocID="{B77A8D04-2E50-4360-856C-1DB3879BFFC1}" presName="Name25" presStyleLbl="parChTrans1D1" presStyleIdx="2" presStyleCnt="4"/>
      <dgm:spPr/>
      <dgm:t>
        <a:bodyPr/>
        <a:lstStyle/>
        <a:p>
          <a:endParaRPr lang="zh-CN" altLang="en-US"/>
        </a:p>
      </dgm:t>
    </dgm:pt>
    <dgm:pt modelId="{0114FC5A-5D7A-4437-9C91-727D2CB4E7DF}" type="pres">
      <dgm:prSet presAssocID="{4C1B7CA1-3548-408A-8141-C229AF2C168D}" presName="node" presStyleCnt="0"/>
      <dgm:spPr/>
    </dgm:pt>
    <dgm:pt modelId="{D89AD390-43AE-4FB7-B0D7-868AEFF4B4EC}" type="pres">
      <dgm:prSet presAssocID="{4C1B7CA1-3548-408A-8141-C229AF2C168D}" presName="parentNode" presStyleLbl="node1" presStyleIdx="3" presStyleCnt="5" custScaleX="154490" custScaleY="143301" custLinFactX="78526" custLinFactNeighborX="100000" custLinFactNeighborY="-26319">
        <dgm:presLayoutVars>
          <dgm:chMax val="1"/>
          <dgm:bulletEnabled val="1"/>
        </dgm:presLayoutVars>
      </dgm:prSet>
      <dgm:spPr/>
      <dgm:t>
        <a:bodyPr/>
        <a:lstStyle/>
        <a:p>
          <a:endParaRPr lang="zh-CN" altLang="en-US"/>
        </a:p>
      </dgm:t>
    </dgm:pt>
    <dgm:pt modelId="{AAD2425D-5DC4-4B1A-8BE7-91BC0B56C695}" type="pres">
      <dgm:prSet presAssocID="{4C1B7CA1-3548-408A-8141-C229AF2C168D}" presName="childNode" presStyleLbl="revTx" presStyleIdx="0" presStyleCnt="0">
        <dgm:presLayoutVars>
          <dgm:bulletEnabled val="1"/>
        </dgm:presLayoutVars>
      </dgm:prSet>
      <dgm:spPr/>
    </dgm:pt>
    <dgm:pt modelId="{FBE8F533-BBCD-4738-959A-DCA04FBBBEC5}" type="pres">
      <dgm:prSet presAssocID="{63C8D2D4-B708-4DF9-B5DE-E2E15A6D1600}" presName="Name25" presStyleLbl="parChTrans1D1" presStyleIdx="3" presStyleCnt="4"/>
      <dgm:spPr/>
      <dgm:t>
        <a:bodyPr/>
        <a:lstStyle/>
        <a:p>
          <a:endParaRPr lang="zh-CN" altLang="en-US"/>
        </a:p>
      </dgm:t>
    </dgm:pt>
    <dgm:pt modelId="{79A0964B-CA20-401D-BEAF-6E6EBD13F5B0}" type="pres">
      <dgm:prSet presAssocID="{8323C6F4-2DCB-4A97-B535-88A8768CDF2E}" presName="node" presStyleCnt="0"/>
      <dgm:spPr/>
    </dgm:pt>
    <dgm:pt modelId="{01E59C4F-501B-45EB-838F-8455E950C90A}" type="pres">
      <dgm:prSet presAssocID="{8323C6F4-2DCB-4A97-B535-88A8768CDF2E}" presName="parentNode" presStyleLbl="node1" presStyleIdx="4" presStyleCnt="5" custScaleX="159079" custScaleY="147558" custLinFactX="17260" custLinFactNeighborX="100000">
        <dgm:presLayoutVars>
          <dgm:chMax val="1"/>
          <dgm:bulletEnabled val="1"/>
        </dgm:presLayoutVars>
      </dgm:prSet>
      <dgm:spPr/>
      <dgm:t>
        <a:bodyPr/>
        <a:lstStyle/>
        <a:p>
          <a:endParaRPr lang="zh-CN" altLang="en-US"/>
        </a:p>
      </dgm:t>
    </dgm:pt>
    <dgm:pt modelId="{F42F530B-79A4-4A79-AC1E-65FF067DAD31}" type="pres">
      <dgm:prSet presAssocID="{8323C6F4-2DCB-4A97-B535-88A8768CDF2E}" presName="childNode" presStyleLbl="revTx" presStyleIdx="0" presStyleCnt="0">
        <dgm:presLayoutVars>
          <dgm:bulletEnabled val="1"/>
        </dgm:presLayoutVars>
      </dgm:prSet>
      <dgm:spPr/>
    </dgm:pt>
  </dgm:ptLst>
  <dgm:cxnLst>
    <dgm:cxn modelId="{56A30382-58DA-4FD5-8069-2A20D8C7434E}" type="presOf" srcId="{251309F3-865E-4B31-B483-C474008ECD6E}" destId="{5C84ADBA-D356-4C95-9D86-F8977161AA79}" srcOrd="0" destOrd="0" presId="urn:microsoft.com/office/officeart/2005/8/layout/radial2"/>
    <dgm:cxn modelId="{CA6C4F68-D907-4F29-AC5E-81B28CB18DB8}" type="presOf" srcId="{63C8D2D4-B708-4DF9-B5DE-E2E15A6D1600}" destId="{FBE8F533-BBCD-4738-959A-DCA04FBBBEC5}" srcOrd="0" destOrd="0" presId="urn:microsoft.com/office/officeart/2005/8/layout/radial2"/>
    <dgm:cxn modelId="{295EB68F-C340-47AC-B1D4-FD233B103238}" type="presOf" srcId="{E176263C-E5CC-436D-8771-E077C12A7882}" destId="{19004DFE-EA5C-4D7A-A1D1-C0461FF73BD7}" srcOrd="0" destOrd="0" presId="urn:microsoft.com/office/officeart/2005/8/layout/radial2"/>
    <dgm:cxn modelId="{48DDC155-4C2F-4DB6-86E9-706E7A1DF4AA}" type="presOf" srcId="{C31D787F-69CE-464E-8CE4-2FB8B89C2529}" destId="{9AECA3B8-46A0-42C9-9328-B911E77DBFA8}" srcOrd="0" destOrd="0" presId="urn:microsoft.com/office/officeart/2005/8/layout/radial2"/>
    <dgm:cxn modelId="{8E7B1920-1C5C-41B3-A8A6-FEA03415E36E}" type="presOf" srcId="{87197FB5-7F10-4013-9DC2-C07C9639C230}" destId="{7A2C8FBB-356D-4A7D-A376-EF19919B74F1}" srcOrd="0" destOrd="0" presId="urn:microsoft.com/office/officeart/2005/8/layout/radial2"/>
    <dgm:cxn modelId="{4AC23D8F-7838-45AB-8CBA-B111C5868A28}" type="presOf" srcId="{B0A630C3-C66F-4DBB-9F0C-108F47A8149D}" destId="{9EB43D27-8C0B-419F-BCAD-9E9F99B4EA47}" srcOrd="0" destOrd="0" presId="urn:microsoft.com/office/officeart/2005/8/layout/radial2"/>
    <dgm:cxn modelId="{69129E54-544B-4DE0-90E4-E036C8637461}" type="presOf" srcId="{B77A8D04-2E50-4360-856C-1DB3879BFFC1}" destId="{185D6007-FFB8-40E0-9824-20BCFF8D1672}" srcOrd="0" destOrd="0" presId="urn:microsoft.com/office/officeart/2005/8/layout/radial2"/>
    <dgm:cxn modelId="{BAEA6B82-4E93-41F6-B062-1EC699BB191C}" srcId="{251309F3-865E-4B31-B483-C474008ECD6E}" destId="{8323C6F4-2DCB-4A97-B535-88A8768CDF2E}" srcOrd="3" destOrd="0" parTransId="{63C8D2D4-B708-4DF9-B5DE-E2E15A6D1600}" sibTransId="{D56C5406-3A88-4A07-BBAF-EC6B0E5D1C39}"/>
    <dgm:cxn modelId="{6E9D9378-B60C-419E-8D1F-4D4EDC8735E8}" type="presOf" srcId="{4C1B7CA1-3548-408A-8141-C229AF2C168D}" destId="{D89AD390-43AE-4FB7-B0D7-868AEFF4B4EC}" srcOrd="0" destOrd="0" presId="urn:microsoft.com/office/officeart/2005/8/layout/radial2"/>
    <dgm:cxn modelId="{047D38BB-F306-4132-BEE5-5017C44A2239}" srcId="{251309F3-865E-4B31-B483-C474008ECD6E}" destId="{B0A630C3-C66F-4DBB-9F0C-108F47A8149D}" srcOrd="0" destOrd="0" parTransId="{87197FB5-7F10-4013-9DC2-C07C9639C230}" sibTransId="{AF4674B0-8097-49DF-A9C8-91083A6ACAB9}"/>
    <dgm:cxn modelId="{EDEB6280-8203-4A12-BD3B-0EBDE1392C31}" srcId="{251309F3-865E-4B31-B483-C474008ECD6E}" destId="{E176263C-E5CC-436D-8771-E077C12A7882}" srcOrd="1" destOrd="0" parTransId="{C31D787F-69CE-464E-8CE4-2FB8B89C2529}" sibTransId="{741C58F1-88C1-4324-8408-C291164757BC}"/>
    <dgm:cxn modelId="{343F04F8-DC6E-4341-A366-952779D63232}" type="presOf" srcId="{8323C6F4-2DCB-4A97-B535-88A8768CDF2E}" destId="{01E59C4F-501B-45EB-838F-8455E950C90A}" srcOrd="0" destOrd="0" presId="urn:microsoft.com/office/officeart/2005/8/layout/radial2"/>
    <dgm:cxn modelId="{51185B43-F153-4FBE-A7FA-07143C488F9D}" srcId="{251309F3-865E-4B31-B483-C474008ECD6E}" destId="{4C1B7CA1-3548-408A-8141-C229AF2C168D}" srcOrd="2" destOrd="0" parTransId="{B77A8D04-2E50-4360-856C-1DB3879BFFC1}" sibTransId="{41E3A484-A368-4435-BA0A-4F7BAF00B560}"/>
    <dgm:cxn modelId="{36473FF5-6696-46CD-9D16-826414763862}" type="presParOf" srcId="{5C84ADBA-D356-4C95-9D86-F8977161AA79}" destId="{C0E2DE5F-9A58-4ADD-86D5-8B4ECD76055B}" srcOrd="0" destOrd="0" presId="urn:microsoft.com/office/officeart/2005/8/layout/radial2"/>
    <dgm:cxn modelId="{DCF84853-D8AA-461B-BE77-1C7E2FF1BDF1}" type="presParOf" srcId="{C0E2DE5F-9A58-4ADD-86D5-8B4ECD76055B}" destId="{55D92E49-5A78-4435-9CAF-13B1EF920B7F}" srcOrd="0" destOrd="0" presId="urn:microsoft.com/office/officeart/2005/8/layout/radial2"/>
    <dgm:cxn modelId="{91C13C10-AE97-4EB5-A2B3-32CF380F253F}" type="presParOf" srcId="{55D92E49-5A78-4435-9CAF-13B1EF920B7F}" destId="{0F9A5D77-3D6D-4854-A185-3C4A781B17EE}" srcOrd="0" destOrd="0" presId="urn:microsoft.com/office/officeart/2005/8/layout/radial2"/>
    <dgm:cxn modelId="{096ACF96-E2BC-4CB5-9A11-FA77EF1326DF}" type="presParOf" srcId="{55D92E49-5A78-4435-9CAF-13B1EF920B7F}" destId="{C2015511-826A-4297-92BB-3EC0E36B6A82}" srcOrd="1" destOrd="0" presId="urn:microsoft.com/office/officeart/2005/8/layout/radial2"/>
    <dgm:cxn modelId="{CE0E0FA9-5561-4206-A0EA-B5ACB53F6316}" type="presParOf" srcId="{C0E2DE5F-9A58-4ADD-86D5-8B4ECD76055B}" destId="{7A2C8FBB-356D-4A7D-A376-EF19919B74F1}" srcOrd="1" destOrd="0" presId="urn:microsoft.com/office/officeart/2005/8/layout/radial2"/>
    <dgm:cxn modelId="{1EA8E023-3550-42D5-86BF-822DAFFA6FE8}" type="presParOf" srcId="{C0E2DE5F-9A58-4ADD-86D5-8B4ECD76055B}" destId="{0E49BA3E-809C-4873-AE41-BD5E3678F38C}" srcOrd="2" destOrd="0" presId="urn:microsoft.com/office/officeart/2005/8/layout/radial2"/>
    <dgm:cxn modelId="{BF52DDD3-76D3-431C-8AD6-2273ED31307E}" type="presParOf" srcId="{0E49BA3E-809C-4873-AE41-BD5E3678F38C}" destId="{9EB43D27-8C0B-419F-BCAD-9E9F99B4EA47}" srcOrd="0" destOrd="0" presId="urn:microsoft.com/office/officeart/2005/8/layout/radial2"/>
    <dgm:cxn modelId="{90BF02AB-176E-400F-8BC5-CA4DA6414B0F}" type="presParOf" srcId="{0E49BA3E-809C-4873-AE41-BD5E3678F38C}" destId="{1580DA40-6816-40E2-91AF-D2ED3FE626EC}" srcOrd="1" destOrd="0" presId="urn:microsoft.com/office/officeart/2005/8/layout/radial2"/>
    <dgm:cxn modelId="{C006CFB4-6489-43AD-A5D9-3403F0C10B82}" type="presParOf" srcId="{C0E2DE5F-9A58-4ADD-86D5-8B4ECD76055B}" destId="{9AECA3B8-46A0-42C9-9328-B911E77DBFA8}" srcOrd="3" destOrd="0" presId="urn:microsoft.com/office/officeart/2005/8/layout/radial2"/>
    <dgm:cxn modelId="{C459C6D9-7FD8-4070-B20B-DBB0384993F0}" type="presParOf" srcId="{C0E2DE5F-9A58-4ADD-86D5-8B4ECD76055B}" destId="{95BF3BD3-8C6A-4573-8DFA-92370C577C29}" srcOrd="4" destOrd="0" presId="urn:microsoft.com/office/officeart/2005/8/layout/radial2"/>
    <dgm:cxn modelId="{91D4D9CC-81C9-4732-8086-5D721EC7523C}" type="presParOf" srcId="{95BF3BD3-8C6A-4573-8DFA-92370C577C29}" destId="{19004DFE-EA5C-4D7A-A1D1-C0461FF73BD7}" srcOrd="0" destOrd="0" presId="urn:microsoft.com/office/officeart/2005/8/layout/radial2"/>
    <dgm:cxn modelId="{01689BC2-9FF3-45C0-86AD-636FE6D29CF3}" type="presParOf" srcId="{95BF3BD3-8C6A-4573-8DFA-92370C577C29}" destId="{345885E4-AB31-4B01-8799-69AA464DB38B}" srcOrd="1" destOrd="0" presId="urn:microsoft.com/office/officeart/2005/8/layout/radial2"/>
    <dgm:cxn modelId="{2A4CF92F-7BA1-4BD8-BFBD-6336B0B7495E}" type="presParOf" srcId="{C0E2DE5F-9A58-4ADD-86D5-8B4ECD76055B}" destId="{185D6007-FFB8-40E0-9824-20BCFF8D1672}" srcOrd="5" destOrd="0" presId="urn:microsoft.com/office/officeart/2005/8/layout/radial2"/>
    <dgm:cxn modelId="{0750C599-A570-4BE5-A22A-C6BC8555EB8E}" type="presParOf" srcId="{C0E2DE5F-9A58-4ADD-86D5-8B4ECD76055B}" destId="{0114FC5A-5D7A-4437-9C91-727D2CB4E7DF}" srcOrd="6" destOrd="0" presId="urn:microsoft.com/office/officeart/2005/8/layout/radial2"/>
    <dgm:cxn modelId="{CC8C9481-6E80-47D0-97FA-63B279212C83}" type="presParOf" srcId="{0114FC5A-5D7A-4437-9C91-727D2CB4E7DF}" destId="{D89AD390-43AE-4FB7-B0D7-868AEFF4B4EC}" srcOrd="0" destOrd="0" presId="urn:microsoft.com/office/officeart/2005/8/layout/radial2"/>
    <dgm:cxn modelId="{6D462A62-B700-4363-B2E7-90D8CA882236}" type="presParOf" srcId="{0114FC5A-5D7A-4437-9C91-727D2CB4E7DF}" destId="{AAD2425D-5DC4-4B1A-8BE7-91BC0B56C695}" srcOrd="1" destOrd="0" presId="urn:microsoft.com/office/officeart/2005/8/layout/radial2"/>
    <dgm:cxn modelId="{D41201F4-2FEC-43E8-9440-83DB481237E1}" type="presParOf" srcId="{C0E2DE5F-9A58-4ADD-86D5-8B4ECD76055B}" destId="{FBE8F533-BBCD-4738-959A-DCA04FBBBEC5}" srcOrd="7" destOrd="0" presId="urn:microsoft.com/office/officeart/2005/8/layout/radial2"/>
    <dgm:cxn modelId="{D23753BE-48D6-44ED-888A-FD753590C88E}" type="presParOf" srcId="{C0E2DE5F-9A58-4ADD-86D5-8B4ECD76055B}" destId="{79A0964B-CA20-401D-BEAF-6E6EBD13F5B0}" srcOrd="8" destOrd="0" presId="urn:microsoft.com/office/officeart/2005/8/layout/radial2"/>
    <dgm:cxn modelId="{D54C2E2C-C426-45B5-BDBF-74A648E372E5}" type="presParOf" srcId="{79A0964B-CA20-401D-BEAF-6E6EBD13F5B0}" destId="{01E59C4F-501B-45EB-838F-8455E950C90A}" srcOrd="0" destOrd="0" presId="urn:microsoft.com/office/officeart/2005/8/layout/radial2"/>
    <dgm:cxn modelId="{4E81A7CC-7BD3-4001-BE32-2EACAAF5E4BB}" type="presParOf" srcId="{79A0964B-CA20-401D-BEAF-6E6EBD13F5B0}" destId="{F42F530B-79A4-4A79-AC1E-65FF067DAD31}" srcOrd="1" destOrd="0" presId="urn:microsoft.com/office/officeart/2005/8/layout/radial2"/>
  </dgm:cxnLst>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EAAEAF7A-8608-4410-A320-2B4E1C294E2C}" type="doc">
      <dgm:prSet loTypeId="urn:microsoft.com/office/officeart/2005/8/layout/vList3#1" loCatId="list" qsTypeId="urn:microsoft.com/office/officeart/2005/8/quickstyle/simple1" qsCatId="simple" csTypeId="urn:microsoft.com/office/officeart/2005/8/colors/colorful1#5" csCatId="colorful" phldr="1"/>
      <dgm:spPr/>
    </dgm:pt>
    <dgm:pt modelId="{07BF06BD-5784-4F34-ACDA-A40ACB889D71}">
      <dgm:prSet phldrT="[文本]"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宏观目标和产业政策 </a:t>
          </a:r>
          <a:endParaRPr lang="zh-CN" altLang="en-US" sz="1500" b="1" dirty="0">
            <a:latin typeface="微软雅黑" panose="020B0503020204020204" pitchFamily="34" charset="-122"/>
            <a:ea typeface="微软雅黑" panose="020B0503020204020204" pitchFamily="34" charset="-122"/>
          </a:endParaRPr>
        </a:p>
      </dgm:t>
    </dgm:pt>
    <dgm:pt modelId="{4D92932A-AE59-42D5-9555-9534B1323123}" type="parTrans" cxnId="{951A7618-4CB1-49EE-83D8-55F485A3E8E2}">
      <dgm:prSet/>
      <dgm:spPr/>
      <dgm:t>
        <a:bodyPr/>
        <a:lstStyle/>
        <a:p>
          <a:endParaRPr lang="zh-CN" altLang="en-US"/>
        </a:p>
      </dgm:t>
    </dgm:pt>
    <dgm:pt modelId="{4CFE4E79-A374-4D9E-8AC2-616030E35077}" type="sibTrans" cxnId="{951A7618-4CB1-49EE-83D8-55F485A3E8E2}">
      <dgm:prSet/>
      <dgm:spPr/>
      <dgm:t>
        <a:bodyPr/>
        <a:lstStyle/>
        <a:p>
          <a:endParaRPr lang="zh-CN" altLang="en-US"/>
        </a:p>
      </dgm:t>
    </dgm:pt>
    <dgm:pt modelId="{79C5110D-38FB-4A98-9DD7-F3C61C38F13C}">
      <dgm:prSet phldrT="[文本]"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决策及其程序</a:t>
          </a:r>
          <a:endParaRPr lang="zh-CN" altLang="en-US" sz="1500" b="1" dirty="0">
            <a:latin typeface="微软雅黑" panose="020B0503020204020204" pitchFamily="34" charset="-122"/>
            <a:ea typeface="微软雅黑" panose="020B0503020204020204" pitchFamily="34" charset="-122"/>
          </a:endParaRPr>
        </a:p>
      </dgm:t>
    </dgm:pt>
    <dgm:pt modelId="{5986F232-C816-471F-B82D-1C30FFE024B5}" type="parTrans" cxnId="{045B143A-138D-4C67-8860-E0A2FDCE0598}">
      <dgm:prSet/>
      <dgm:spPr/>
      <dgm:t>
        <a:bodyPr/>
        <a:lstStyle/>
        <a:p>
          <a:endParaRPr lang="zh-CN" altLang="en-US"/>
        </a:p>
      </dgm:t>
    </dgm:pt>
    <dgm:pt modelId="{8039A176-FD5B-4A36-B31C-923558E3FCA3}" type="sibTrans" cxnId="{045B143A-138D-4C67-8860-E0A2FDCE0598}">
      <dgm:prSet/>
      <dgm:spPr/>
      <dgm:t>
        <a:bodyPr/>
        <a:lstStyle/>
        <a:p>
          <a:endParaRPr lang="zh-CN" altLang="en-US"/>
        </a:p>
      </dgm:t>
    </dgm:pt>
    <dgm:pt modelId="{4DE81753-DED4-4EC0-A3BF-5D5BB0DC4876}">
      <dgm:prSet phldrT="[文本]"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布局与规模</a:t>
          </a:r>
          <a:endParaRPr lang="zh-CN" altLang="en-US" sz="1500" b="1" dirty="0">
            <a:latin typeface="微软雅黑" panose="020B0503020204020204" pitchFamily="34" charset="-122"/>
            <a:ea typeface="微软雅黑" panose="020B0503020204020204" pitchFamily="34" charset="-122"/>
          </a:endParaRPr>
        </a:p>
      </dgm:t>
    </dgm:pt>
    <dgm:pt modelId="{F85782EB-22F0-4185-A425-3B44D4C33087}" type="parTrans" cxnId="{00511AED-15CB-440B-ADE9-09C366334AF2}">
      <dgm:prSet/>
      <dgm:spPr/>
      <dgm:t>
        <a:bodyPr/>
        <a:lstStyle/>
        <a:p>
          <a:endParaRPr lang="zh-CN" altLang="en-US"/>
        </a:p>
      </dgm:t>
    </dgm:pt>
    <dgm:pt modelId="{5E2A2706-CFBB-4C19-A944-6B3BEFBEBAAB}" type="sibTrans" cxnId="{00511AED-15CB-440B-ADE9-09C366334AF2}">
      <dgm:prSet/>
      <dgm:spPr/>
      <dgm:t>
        <a:bodyPr/>
        <a:lstStyle/>
        <a:p>
          <a:endParaRPr lang="zh-CN" altLang="en-US"/>
        </a:p>
      </dgm:t>
    </dgm:pt>
    <dgm:pt modelId="{BCE4499D-1151-482F-9429-E3AA3D1E72FC}">
      <dgm:prSet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项目目标及市场</a:t>
          </a:r>
          <a:endParaRPr lang="zh-CN" altLang="en-US" sz="1500" b="1" dirty="0">
            <a:latin typeface="微软雅黑" panose="020B0503020204020204" pitchFamily="34" charset="-122"/>
            <a:ea typeface="微软雅黑" panose="020B0503020204020204" pitchFamily="34" charset="-122"/>
          </a:endParaRPr>
        </a:p>
      </dgm:t>
    </dgm:pt>
    <dgm:pt modelId="{1802B64D-E3D1-4237-844A-5AAD637458D1}" type="parTrans" cxnId="{AE7F9940-36C4-4283-AC1B-677B275B4DD6}">
      <dgm:prSet/>
      <dgm:spPr/>
      <dgm:t>
        <a:bodyPr/>
        <a:lstStyle/>
        <a:p>
          <a:endParaRPr lang="zh-CN" altLang="en-US"/>
        </a:p>
      </dgm:t>
    </dgm:pt>
    <dgm:pt modelId="{98E5BC45-02C0-48AF-B570-A4E15D3A14AF}" type="sibTrans" cxnId="{AE7F9940-36C4-4283-AC1B-677B275B4DD6}">
      <dgm:prSet/>
      <dgm:spPr/>
      <dgm:t>
        <a:bodyPr/>
        <a:lstStyle/>
        <a:p>
          <a:endParaRPr lang="zh-CN" altLang="en-US"/>
        </a:p>
      </dgm:t>
    </dgm:pt>
    <dgm:pt modelId="{BBD79F47-F28D-41A0-A9AC-CD37A228A5BA}">
      <dgm:prSet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设计与技术装备水平</a:t>
          </a:r>
          <a:endParaRPr lang="zh-CN" altLang="en-US" sz="1500" b="1" dirty="0">
            <a:latin typeface="微软雅黑" panose="020B0503020204020204" pitchFamily="34" charset="-122"/>
            <a:ea typeface="微软雅黑" panose="020B0503020204020204" pitchFamily="34" charset="-122"/>
          </a:endParaRPr>
        </a:p>
      </dgm:t>
    </dgm:pt>
    <dgm:pt modelId="{8C399EDA-C8F4-4069-AE14-EDAD1CB547B3}" type="parTrans" cxnId="{5CD9C27B-1FD7-4AB2-9527-FD62BF1978FD}">
      <dgm:prSet/>
      <dgm:spPr/>
      <dgm:t>
        <a:bodyPr/>
        <a:lstStyle/>
        <a:p>
          <a:endParaRPr lang="zh-CN" altLang="en-US"/>
        </a:p>
      </dgm:t>
    </dgm:pt>
    <dgm:pt modelId="{B5596F3D-DDB2-4A50-B562-BDBC8D0D0B94}" type="sibTrans" cxnId="{5CD9C27B-1FD7-4AB2-9527-FD62BF1978FD}">
      <dgm:prSet/>
      <dgm:spPr/>
      <dgm:t>
        <a:bodyPr/>
        <a:lstStyle/>
        <a:p>
          <a:endParaRPr lang="zh-CN" altLang="en-US"/>
        </a:p>
      </dgm:t>
    </dgm:pt>
    <dgm:pt modelId="{26DCEB08-426F-49B8-8729-B64AD9C6E73E}">
      <dgm:prSet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资源和建设条件</a:t>
          </a:r>
          <a:endParaRPr lang="zh-CN" altLang="en-US" sz="1500" b="1" dirty="0">
            <a:latin typeface="微软雅黑" panose="020B0503020204020204" pitchFamily="34" charset="-122"/>
            <a:ea typeface="微软雅黑" panose="020B0503020204020204" pitchFamily="34" charset="-122"/>
          </a:endParaRPr>
        </a:p>
      </dgm:t>
    </dgm:pt>
    <dgm:pt modelId="{6026AE94-4056-4562-8C49-D73B6321BC94}" type="parTrans" cxnId="{FACFB9FD-0E99-432F-BAA3-F008E7E1E93D}">
      <dgm:prSet/>
      <dgm:spPr/>
      <dgm:t>
        <a:bodyPr/>
        <a:lstStyle/>
        <a:p>
          <a:endParaRPr lang="zh-CN" altLang="en-US"/>
        </a:p>
      </dgm:t>
    </dgm:pt>
    <dgm:pt modelId="{4F2C9263-9149-44BF-A426-98C582A49DA6}" type="sibTrans" cxnId="{FACFB9FD-0E99-432F-BAA3-F008E7E1E93D}">
      <dgm:prSet/>
      <dgm:spPr/>
      <dgm:t>
        <a:bodyPr/>
        <a:lstStyle/>
        <a:p>
          <a:endParaRPr lang="zh-CN" altLang="en-US"/>
        </a:p>
      </dgm:t>
    </dgm:pt>
    <dgm:pt modelId="{47161197-529B-4931-A4CD-6063CB464D4C}">
      <dgm:prSet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资金来源和融资</a:t>
          </a:r>
          <a:endParaRPr lang="zh-CN" altLang="en-US" sz="1500" b="1" dirty="0">
            <a:latin typeface="微软雅黑" panose="020B0503020204020204" pitchFamily="34" charset="-122"/>
            <a:ea typeface="微软雅黑" panose="020B0503020204020204" pitchFamily="34" charset="-122"/>
          </a:endParaRPr>
        </a:p>
      </dgm:t>
    </dgm:pt>
    <dgm:pt modelId="{F688C895-585D-40E9-9485-C135B09F5FD5}" type="parTrans" cxnId="{82B926DE-9593-4628-A5DB-E387743EC105}">
      <dgm:prSet/>
      <dgm:spPr/>
      <dgm:t>
        <a:bodyPr/>
        <a:lstStyle/>
        <a:p>
          <a:endParaRPr lang="zh-CN" altLang="en-US"/>
        </a:p>
      </dgm:t>
    </dgm:pt>
    <dgm:pt modelId="{3944EC44-7A86-4045-A4AA-DF2354683E51}" type="sibTrans" cxnId="{82B926DE-9593-4628-A5DB-E387743EC105}">
      <dgm:prSet/>
      <dgm:spPr/>
      <dgm:t>
        <a:bodyPr/>
        <a:lstStyle/>
        <a:p>
          <a:endParaRPr lang="zh-CN" altLang="en-US"/>
        </a:p>
      </dgm:t>
    </dgm:pt>
    <dgm:pt modelId="{D63B79CE-7DB0-4D41-974A-5AF0E5744144}">
      <dgm:prSet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项目进度及其控制</a:t>
          </a:r>
          <a:endParaRPr lang="zh-CN" altLang="en-US" sz="1500" b="1" dirty="0">
            <a:latin typeface="微软雅黑" panose="020B0503020204020204" pitchFamily="34" charset="-122"/>
            <a:ea typeface="微软雅黑" panose="020B0503020204020204" pitchFamily="34" charset="-122"/>
          </a:endParaRPr>
        </a:p>
      </dgm:t>
    </dgm:pt>
    <dgm:pt modelId="{6CB2C1CB-1D1A-472F-A276-07A4B02EDE48}" type="parTrans" cxnId="{A2996FFC-1F40-4BB0-9E38-783615300062}">
      <dgm:prSet/>
      <dgm:spPr/>
      <dgm:t>
        <a:bodyPr/>
        <a:lstStyle/>
        <a:p>
          <a:endParaRPr lang="zh-CN" altLang="en-US"/>
        </a:p>
      </dgm:t>
    </dgm:pt>
    <dgm:pt modelId="{93CCAE48-2F02-4244-B15D-0478019AC839}" type="sibTrans" cxnId="{A2996FFC-1F40-4BB0-9E38-783615300062}">
      <dgm:prSet/>
      <dgm:spPr/>
      <dgm:t>
        <a:bodyPr/>
        <a:lstStyle/>
        <a:p>
          <a:endParaRPr lang="zh-CN" altLang="en-US"/>
        </a:p>
      </dgm:t>
    </dgm:pt>
    <dgm:pt modelId="{0177FCDD-5BE6-421B-BA53-42D5B8B778B8}">
      <dgm:prSet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项目质量及其控制</a:t>
          </a:r>
          <a:endParaRPr lang="zh-CN" altLang="en-US" sz="1500" b="1" dirty="0">
            <a:latin typeface="微软雅黑" panose="020B0503020204020204" pitchFamily="34" charset="-122"/>
            <a:ea typeface="微软雅黑" panose="020B0503020204020204" pitchFamily="34" charset="-122"/>
          </a:endParaRPr>
        </a:p>
      </dgm:t>
    </dgm:pt>
    <dgm:pt modelId="{0B394715-4D99-4445-B880-33E711C9C8EB}" type="parTrans" cxnId="{B2C2B36D-C3AB-4A81-9FBB-70E877F40A1E}">
      <dgm:prSet/>
      <dgm:spPr/>
      <dgm:t>
        <a:bodyPr/>
        <a:lstStyle/>
        <a:p>
          <a:endParaRPr lang="zh-CN" altLang="en-US"/>
        </a:p>
      </dgm:t>
    </dgm:pt>
    <dgm:pt modelId="{53CCF136-BC1D-4555-97A7-6935ED2BAC1D}" type="sibTrans" cxnId="{B2C2B36D-C3AB-4A81-9FBB-70E877F40A1E}">
      <dgm:prSet/>
      <dgm:spPr/>
      <dgm:t>
        <a:bodyPr/>
        <a:lstStyle/>
        <a:p>
          <a:endParaRPr lang="zh-CN" altLang="en-US"/>
        </a:p>
      </dgm:t>
    </dgm:pt>
    <dgm:pt modelId="{859212EF-50A4-407F-B92F-D53522DEFCD9}" type="pres">
      <dgm:prSet presAssocID="{EAAEAF7A-8608-4410-A320-2B4E1C294E2C}" presName="linearFlow" presStyleCnt="0">
        <dgm:presLayoutVars>
          <dgm:dir/>
          <dgm:resizeHandles val="exact"/>
        </dgm:presLayoutVars>
      </dgm:prSet>
      <dgm:spPr/>
    </dgm:pt>
    <dgm:pt modelId="{E9EA7C57-8119-43A4-81DF-5D9817C8C5F0}" type="pres">
      <dgm:prSet presAssocID="{07BF06BD-5784-4F34-ACDA-A40ACB889D71}" presName="composite" presStyleCnt="0"/>
      <dgm:spPr/>
    </dgm:pt>
    <dgm:pt modelId="{DF147F9F-3FF6-48F4-B1AC-DE2A353E234C}" type="pres">
      <dgm:prSet presAssocID="{07BF06BD-5784-4F34-ACDA-A40ACB889D71}" presName="imgShp" presStyleLbl="fgImgPlace1" presStyleIdx="0" presStyleCnt="9"/>
      <dgm:spPr>
        <a:solidFill>
          <a:srgbClr val="1D8AC8"/>
        </a:solidFill>
      </dgm:spPr>
    </dgm:pt>
    <dgm:pt modelId="{4B2F4896-981C-45CA-8AFE-8FE50FF1D22A}" type="pres">
      <dgm:prSet presAssocID="{07BF06BD-5784-4F34-ACDA-A40ACB889D71}" presName="txShp" presStyleLbl="node1" presStyleIdx="0" presStyleCnt="9">
        <dgm:presLayoutVars>
          <dgm:bulletEnabled val="1"/>
        </dgm:presLayoutVars>
      </dgm:prSet>
      <dgm:spPr/>
      <dgm:t>
        <a:bodyPr/>
        <a:lstStyle/>
        <a:p>
          <a:endParaRPr lang="zh-CN" altLang="en-US"/>
        </a:p>
      </dgm:t>
    </dgm:pt>
    <dgm:pt modelId="{32A3AB6A-E8FF-4BC8-AD7A-2CACFA8C6448}" type="pres">
      <dgm:prSet presAssocID="{4CFE4E79-A374-4D9E-8AC2-616030E35077}" presName="spacing" presStyleCnt="0"/>
      <dgm:spPr/>
    </dgm:pt>
    <dgm:pt modelId="{B2BC28D6-8A05-439F-953C-94BEEC1E286C}" type="pres">
      <dgm:prSet presAssocID="{79C5110D-38FB-4A98-9DD7-F3C61C38F13C}" presName="composite" presStyleCnt="0"/>
      <dgm:spPr/>
    </dgm:pt>
    <dgm:pt modelId="{FAFF5D7D-B6F1-4467-8ACF-4B116081A0E4}" type="pres">
      <dgm:prSet presAssocID="{79C5110D-38FB-4A98-9DD7-F3C61C38F13C}" presName="imgShp" presStyleLbl="fgImgPlace1" presStyleIdx="1" presStyleCnt="9"/>
      <dgm:spPr>
        <a:solidFill>
          <a:srgbClr val="1D8AC8"/>
        </a:solidFill>
      </dgm:spPr>
    </dgm:pt>
    <dgm:pt modelId="{E0D7EFD5-CC1A-4253-AF4F-9414FDAB6712}" type="pres">
      <dgm:prSet presAssocID="{79C5110D-38FB-4A98-9DD7-F3C61C38F13C}" presName="txShp" presStyleLbl="node1" presStyleIdx="1" presStyleCnt="9">
        <dgm:presLayoutVars>
          <dgm:bulletEnabled val="1"/>
        </dgm:presLayoutVars>
      </dgm:prSet>
      <dgm:spPr/>
      <dgm:t>
        <a:bodyPr/>
        <a:lstStyle/>
        <a:p>
          <a:endParaRPr lang="zh-CN" altLang="en-US"/>
        </a:p>
      </dgm:t>
    </dgm:pt>
    <dgm:pt modelId="{0F8E2816-C6A0-4538-9A71-BEB5B7B390B1}" type="pres">
      <dgm:prSet presAssocID="{8039A176-FD5B-4A36-B31C-923558E3FCA3}" presName="spacing" presStyleCnt="0"/>
      <dgm:spPr/>
    </dgm:pt>
    <dgm:pt modelId="{A1C9BBDD-DD66-4878-A26C-34A4976FADB9}" type="pres">
      <dgm:prSet presAssocID="{4DE81753-DED4-4EC0-A3BF-5D5BB0DC4876}" presName="composite" presStyleCnt="0"/>
      <dgm:spPr/>
    </dgm:pt>
    <dgm:pt modelId="{5750F5AA-87E9-4E84-8C95-C7DE7E331762}" type="pres">
      <dgm:prSet presAssocID="{4DE81753-DED4-4EC0-A3BF-5D5BB0DC4876}" presName="imgShp" presStyleLbl="fgImgPlace1" presStyleIdx="2" presStyleCnt="9"/>
      <dgm:spPr>
        <a:solidFill>
          <a:srgbClr val="1D8AC8"/>
        </a:solidFill>
      </dgm:spPr>
    </dgm:pt>
    <dgm:pt modelId="{32760B59-AED5-4BC2-B2EC-20F8678A4AD2}" type="pres">
      <dgm:prSet presAssocID="{4DE81753-DED4-4EC0-A3BF-5D5BB0DC4876}" presName="txShp" presStyleLbl="node1" presStyleIdx="2" presStyleCnt="9">
        <dgm:presLayoutVars>
          <dgm:bulletEnabled val="1"/>
        </dgm:presLayoutVars>
      </dgm:prSet>
      <dgm:spPr/>
      <dgm:t>
        <a:bodyPr/>
        <a:lstStyle/>
        <a:p>
          <a:endParaRPr lang="zh-CN" altLang="en-US"/>
        </a:p>
      </dgm:t>
    </dgm:pt>
    <dgm:pt modelId="{7A2A6A4E-37F3-4057-AF0B-3C70DC5072F4}" type="pres">
      <dgm:prSet presAssocID="{5E2A2706-CFBB-4C19-A944-6B3BEFBEBAAB}" presName="spacing" presStyleCnt="0"/>
      <dgm:spPr/>
    </dgm:pt>
    <dgm:pt modelId="{6342C0EC-A37B-4D6A-A98E-51A56389120B}" type="pres">
      <dgm:prSet presAssocID="{BCE4499D-1151-482F-9429-E3AA3D1E72FC}" presName="composite" presStyleCnt="0"/>
      <dgm:spPr/>
    </dgm:pt>
    <dgm:pt modelId="{99B2178C-0339-4772-8292-CEA154A9E272}" type="pres">
      <dgm:prSet presAssocID="{BCE4499D-1151-482F-9429-E3AA3D1E72FC}" presName="imgShp" presStyleLbl="fgImgPlace1" presStyleIdx="3" presStyleCnt="9"/>
      <dgm:spPr>
        <a:solidFill>
          <a:srgbClr val="1D8AC8"/>
        </a:solidFill>
      </dgm:spPr>
    </dgm:pt>
    <dgm:pt modelId="{8FC28DD1-BBE3-4F91-8D3A-E093167BD5E4}" type="pres">
      <dgm:prSet presAssocID="{BCE4499D-1151-482F-9429-E3AA3D1E72FC}" presName="txShp" presStyleLbl="node1" presStyleIdx="3" presStyleCnt="9">
        <dgm:presLayoutVars>
          <dgm:bulletEnabled val="1"/>
        </dgm:presLayoutVars>
      </dgm:prSet>
      <dgm:spPr/>
      <dgm:t>
        <a:bodyPr/>
        <a:lstStyle/>
        <a:p>
          <a:endParaRPr lang="zh-CN" altLang="en-US"/>
        </a:p>
      </dgm:t>
    </dgm:pt>
    <dgm:pt modelId="{B1B842AA-883D-4FEA-81A1-6E99DDFFB977}" type="pres">
      <dgm:prSet presAssocID="{98E5BC45-02C0-48AF-B570-A4E15D3A14AF}" presName="spacing" presStyleCnt="0"/>
      <dgm:spPr/>
    </dgm:pt>
    <dgm:pt modelId="{10931CCC-EDFA-4E49-B8AA-377600CBBA8F}" type="pres">
      <dgm:prSet presAssocID="{BBD79F47-F28D-41A0-A9AC-CD37A228A5BA}" presName="composite" presStyleCnt="0"/>
      <dgm:spPr/>
    </dgm:pt>
    <dgm:pt modelId="{08191A2E-7F74-4977-919A-D4A7953EF459}" type="pres">
      <dgm:prSet presAssocID="{BBD79F47-F28D-41A0-A9AC-CD37A228A5BA}" presName="imgShp" presStyleLbl="fgImgPlace1" presStyleIdx="4" presStyleCnt="9"/>
      <dgm:spPr>
        <a:solidFill>
          <a:srgbClr val="1D8AC8"/>
        </a:solidFill>
      </dgm:spPr>
    </dgm:pt>
    <dgm:pt modelId="{EB02F2D1-67C9-4636-8EF5-E7A30220C8C1}" type="pres">
      <dgm:prSet presAssocID="{BBD79F47-F28D-41A0-A9AC-CD37A228A5BA}" presName="txShp" presStyleLbl="node1" presStyleIdx="4" presStyleCnt="9">
        <dgm:presLayoutVars>
          <dgm:bulletEnabled val="1"/>
        </dgm:presLayoutVars>
      </dgm:prSet>
      <dgm:spPr/>
      <dgm:t>
        <a:bodyPr/>
        <a:lstStyle/>
        <a:p>
          <a:endParaRPr lang="zh-CN" altLang="en-US"/>
        </a:p>
      </dgm:t>
    </dgm:pt>
    <dgm:pt modelId="{AA6292EE-7188-4AA4-8FCF-9FA139F2B964}" type="pres">
      <dgm:prSet presAssocID="{B5596F3D-DDB2-4A50-B562-BDBC8D0D0B94}" presName="spacing" presStyleCnt="0"/>
      <dgm:spPr/>
    </dgm:pt>
    <dgm:pt modelId="{CD5C68A2-224E-4636-82A4-5D918AE1DA36}" type="pres">
      <dgm:prSet presAssocID="{26DCEB08-426F-49B8-8729-B64AD9C6E73E}" presName="composite" presStyleCnt="0"/>
      <dgm:spPr/>
    </dgm:pt>
    <dgm:pt modelId="{4EF48B68-854E-4F26-ABB0-02EBAD46AABD}" type="pres">
      <dgm:prSet presAssocID="{26DCEB08-426F-49B8-8729-B64AD9C6E73E}" presName="imgShp" presStyleLbl="fgImgPlace1" presStyleIdx="5" presStyleCnt="9"/>
      <dgm:spPr>
        <a:solidFill>
          <a:srgbClr val="1D8AC8"/>
        </a:solidFill>
      </dgm:spPr>
    </dgm:pt>
    <dgm:pt modelId="{4D6A8EAC-0670-4A77-AA85-6C18843AE7D2}" type="pres">
      <dgm:prSet presAssocID="{26DCEB08-426F-49B8-8729-B64AD9C6E73E}" presName="txShp" presStyleLbl="node1" presStyleIdx="5" presStyleCnt="9">
        <dgm:presLayoutVars>
          <dgm:bulletEnabled val="1"/>
        </dgm:presLayoutVars>
      </dgm:prSet>
      <dgm:spPr/>
      <dgm:t>
        <a:bodyPr/>
        <a:lstStyle/>
        <a:p>
          <a:endParaRPr lang="zh-CN" altLang="en-US"/>
        </a:p>
      </dgm:t>
    </dgm:pt>
    <dgm:pt modelId="{33D82E01-9D5C-455F-AA2C-26A77E54A61F}" type="pres">
      <dgm:prSet presAssocID="{4F2C9263-9149-44BF-A426-98C582A49DA6}" presName="spacing" presStyleCnt="0"/>
      <dgm:spPr/>
    </dgm:pt>
    <dgm:pt modelId="{994F067F-92FA-466A-942C-23FB2E1378ED}" type="pres">
      <dgm:prSet presAssocID="{47161197-529B-4931-A4CD-6063CB464D4C}" presName="composite" presStyleCnt="0"/>
      <dgm:spPr/>
    </dgm:pt>
    <dgm:pt modelId="{A6E12B9D-ADAF-4048-B530-28DF6CBC573C}" type="pres">
      <dgm:prSet presAssocID="{47161197-529B-4931-A4CD-6063CB464D4C}" presName="imgShp" presStyleLbl="fgImgPlace1" presStyleIdx="6" presStyleCnt="9" custLinFactNeighborY="-3776"/>
      <dgm:spPr>
        <a:solidFill>
          <a:srgbClr val="1D8AC8"/>
        </a:solidFill>
      </dgm:spPr>
    </dgm:pt>
    <dgm:pt modelId="{A154E586-9BB9-43F4-9FD9-A866C94CEEDB}" type="pres">
      <dgm:prSet presAssocID="{47161197-529B-4931-A4CD-6063CB464D4C}" presName="txShp" presStyleLbl="node1" presStyleIdx="6" presStyleCnt="9">
        <dgm:presLayoutVars>
          <dgm:bulletEnabled val="1"/>
        </dgm:presLayoutVars>
      </dgm:prSet>
      <dgm:spPr/>
      <dgm:t>
        <a:bodyPr/>
        <a:lstStyle/>
        <a:p>
          <a:endParaRPr lang="zh-CN" altLang="en-US"/>
        </a:p>
      </dgm:t>
    </dgm:pt>
    <dgm:pt modelId="{D9591B7A-8275-42D9-BB9D-0D56BEFD7DDF}" type="pres">
      <dgm:prSet presAssocID="{3944EC44-7A86-4045-A4AA-DF2354683E51}" presName="spacing" presStyleCnt="0"/>
      <dgm:spPr/>
    </dgm:pt>
    <dgm:pt modelId="{CDFD0B26-4CA0-4E5D-9940-9939029AB842}" type="pres">
      <dgm:prSet presAssocID="{D63B79CE-7DB0-4D41-974A-5AF0E5744144}" presName="composite" presStyleCnt="0"/>
      <dgm:spPr/>
    </dgm:pt>
    <dgm:pt modelId="{6F5AA63B-B36D-4A88-BF2D-A2841EE7DC47}" type="pres">
      <dgm:prSet presAssocID="{D63B79CE-7DB0-4D41-974A-5AF0E5744144}" presName="imgShp" presStyleLbl="fgImgPlace1" presStyleIdx="7" presStyleCnt="9"/>
      <dgm:spPr>
        <a:blipFill rotWithShape="0">
          <a:blip xmlns:r="http://schemas.openxmlformats.org/officeDocument/2006/relationships" r:embed="rId1"/>
          <a:stretch>
            <a:fillRect/>
          </a:stretch>
        </a:blipFill>
      </dgm:spPr>
      <dgm:t>
        <a:bodyPr/>
        <a:lstStyle/>
        <a:p>
          <a:endParaRPr lang="zh-CN" altLang="en-US"/>
        </a:p>
      </dgm:t>
    </dgm:pt>
    <dgm:pt modelId="{BD37C866-F1D5-4C9E-82A7-45F5CE1FE1B8}" type="pres">
      <dgm:prSet presAssocID="{D63B79CE-7DB0-4D41-974A-5AF0E5744144}" presName="txShp" presStyleLbl="node1" presStyleIdx="7" presStyleCnt="9">
        <dgm:presLayoutVars>
          <dgm:bulletEnabled val="1"/>
        </dgm:presLayoutVars>
      </dgm:prSet>
      <dgm:spPr/>
      <dgm:t>
        <a:bodyPr/>
        <a:lstStyle/>
        <a:p>
          <a:endParaRPr lang="zh-CN" altLang="en-US"/>
        </a:p>
      </dgm:t>
    </dgm:pt>
    <dgm:pt modelId="{0592AE43-C9DF-482A-97AC-E0910E4773B3}" type="pres">
      <dgm:prSet presAssocID="{93CCAE48-2F02-4244-B15D-0478019AC839}" presName="spacing" presStyleCnt="0"/>
      <dgm:spPr/>
    </dgm:pt>
    <dgm:pt modelId="{BBC5D9D2-0371-446F-8C63-5676B9BE0C43}" type="pres">
      <dgm:prSet presAssocID="{0177FCDD-5BE6-421B-BA53-42D5B8B778B8}" presName="composite" presStyleCnt="0"/>
      <dgm:spPr/>
    </dgm:pt>
    <dgm:pt modelId="{416D939F-930D-4414-9B9D-CEDA9F090E87}" type="pres">
      <dgm:prSet presAssocID="{0177FCDD-5BE6-421B-BA53-42D5B8B778B8}" presName="imgShp" presStyleLbl="fgImgPlace1" presStyleIdx="8" presStyleCnt="9"/>
      <dgm:spPr>
        <a:blipFill rotWithShape="0">
          <a:blip xmlns:r="http://schemas.openxmlformats.org/officeDocument/2006/relationships" r:embed="rId1"/>
          <a:stretch>
            <a:fillRect/>
          </a:stretch>
        </a:blipFill>
      </dgm:spPr>
    </dgm:pt>
    <dgm:pt modelId="{563A601D-B48B-4260-9EFB-7B234B1DAABD}" type="pres">
      <dgm:prSet presAssocID="{0177FCDD-5BE6-421B-BA53-42D5B8B778B8}" presName="txShp" presStyleLbl="node1" presStyleIdx="8" presStyleCnt="9">
        <dgm:presLayoutVars>
          <dgm:bulletEnabled val="1"/>
        </dgm:presLayoutVars>
      </dgm:prSet>
      <dgm:spPr/>
      <dgm:t>
        <a:bodyPr/>
        <a:lstStyle/>
        <a:p>
          <a:endParaRPr lang="zh-CN" altLang="en-US"/>
        </a:p>
      </dgm:t>
    </dgm:pt>
  </dgm:ptLst>
  <dgm:cxnLst>
    <dgm:cxn modelId="{82B926DE-9593-4628-A5DB-E387743EC105}" srcId="{EAAEAF7A-8608-4410-A320-2B4E1C294E2C}" destId="{47161197-529B-4931-A4CD-6063CB464D4C}" srcOrd="6" destOrd="0" parTransId="{F688C895-585D-40E9-9485-C135B09F5FD5}" sibTransId="{3944EC44-7A86-4045-A4AA-DF2354683E51}"/>
    <dgm:cxn modelId="{951A7618-4CB1-49EE-83D8-55F485A3E8E2}" srcId="{EAAEAF7A-8608-4410-A320-2B4E1C294E2C}" destId="{07BF06BD-5784-4F34-ACDA-A40ACB889D71}" srcOrd="0" destOrd="0" parTransId="{4D92932A-AE59-42D5-9555-9534B1323123}" sibTransId="{4CFE4E79-A374-4D9E-8AC2-616030E35077}"/>
    <dgm:cxn modelId="{BE50A6A0-E905-419D-8A9A-8D1A7A05A1B6}" type="presOf" srcId="{D63B79CE-7DB0-4D41-974A-5AF0E5744144}" destId="{BD37C866-F1D5-4C9E-82A7-45F5CE1FE1B8}" srcOrd="0" destOrd="0" presId="urn:microsoft.com/office/officeart/2005/8/layout/vList3#1"/>
    <dgm:cxn modelId="{045B143A-138D-4C67-8860-E0A2FDCE0598}" srcId="{EAAEAF7A-8608-4410-A320-2B4E1C294E2C}" destId="{79C5110D-38FB-4A98-9DD7-F3C61C38F13C}" srcOrd="1" destOrd="0" parTransId="{5986F232-C816-471F-B82D-1C30FFE024B5}" sibTransId="{8039A176-FD5B-4A36-B31C-923558E3FCA3}"/>
    <dgm:cxn modelId="{AE7F9940-36C4-4283-AC1B-677B275B4DD6}" srcId="{EAAEAF7A-8608-4410-A320-2B4E1C294E2C}" destId="{BCE4499D-1151-482F-9429-E3AA3D1E72FC}" srcOrd="3" destOrd="0" parTransId="{1802B64D-E3D1-4237-844A-5AAD637458D1}" sibTransId="{98E5BC45-02C0-48AF-B570-A4E15D3A14AF}"/>
    <dgm:cxn modelId="{A2996FFC-1F40-4BB0-9E38-783615300062}" srcId="{EAAEAF7A-8608-4410-A320-2B4E1C294E2C}" destId="{D63B79CE-7DB0-4D41-974A-5AF0E5744144}" srcOrd="7" destOrd="0" parTransId="{6CB2C1CB-1D1A-472F-A276-07A4B02EDE48}" sibTransId="{93CCAE48-2F02-4244-B15D-0478019AC839}"/>
    <dgm:cxn modelId="{9A4576F8-1661-4F7D-8EC4-E839D9077F98}" type="presOf" srcId="{79C5110D-38FB-4A98-9DD7-F3C61C38F13C}" destId="{E0D7EFD5-CC1A-4253-AF4F-9414FDAB6712}" srcOrd="0" destOrd="0" presId="urn:microsoft.com/office/officeart/2005/8/layout/vList3#1"/>
    <dgm:cxn modelId="{B2C2B36D-C3AB-4A81-9FBB-70E877F40A1E}" srcId="{EAAEAF7A-8608-4410-A320-2B4E1C294E2C}" destId="{0177FCDD-5BE6-421B-BA53-42D5B8B778B8}" srcOrd="8" destOrd="0" parTransId="{0B394715-4D99-4445-B880-33E711C9C8EB}" sibTransId="{53CCF136-BC1D-4555-97A7-6935ED2BAC1D}"/>
    <dgm:cxn modelId="{41D2C2C8-7593-4C21-A06C-08DD0F16B9C7}" type="presOf" srcId="{47161197-529B-4931-A4CD-6063CB464D4C}" destId="{A154E586-9BB9-43F4-9FD9-A866C94CEEDB}" srcOrd="0" destOrd="0" presId="urn:microsoft.com/office/officeart/2005/8/layout/vList3#1"/>
    <dgm:cxn modelId="{76E559A3-C429-41FD-A205-F2CE6C9AA06A}" type="presOf" srcId="{BCE4499D-1151-482F-9429-E3AA3D1E72FC}" destId="{8FC28DD1-BBE3-4F91-8D3A-E093167BD5E4}" srcOrd="0" destOrd="0" presId="urn:microsoft.com/office/officeart/2005/8/layout/vList3#1"/>
    <dgm:cxn modelId="{08FECD49-760F-42DE-869B-7370C76A3D2A}" type="presOf" srcId="{26DCEB08-426F-49B8-8729-B64AD9C6E73E}" destId="{4D6A8EAC-0670-4A77-AA85-6C18843AE7D2}" srcOrd="0" destOrd="0" presId="urn:microsoft.com/office/officeart/2005/8/layout/vList3#1"/>
    <dgm:cxn modelId="{5CD9C27B-1FD7-4AB2-9527-FD62BF1978FD}" srcId="{EAAEAF7A-8608-4410-A320-2B4E1C294E2C}" destId="{BBD79F47-F28D-41A0-A9AC-CD37A228A5BA}" srcOrd="4" destOrd="0" parTransId="{8C399EDA-C8F4-4069-AE14-EDAD1CB547B3}" sibTransId="{B5596F3D-DDB2-4A50-B562-BDBC8D0D0B94}"/>
    <dgm:cxn modelId="{30A12EF0-6165-470C-925A-E1899C691F6E}" type="presOf" srcId="{EAAEAF7A-8608-4410-A320-2B4E1C294E2C}" destId="{859212EF-50A4-407F-B92F-D53522DEFCD9}" srcOrd="0" destOrd="0" presId="urn:microsoft.com/office/officeart/2005/8/layout/vList3#1"/>
    <dgm:cxn modelId="{FACFB9FD-0E99-432F-BAA3-F008E7E1E93D}" srcId="{EAAEAF7A-8608-4410-A320-2B4E1C294E2C}" destId="{26DCEB08-426F-49B8-8729-B64AD9C6E73E}" srcOrd="5" destOrd="0" parTransId="{6026AE94-4056-4562-8C49-D73B6321BC94}" sibTransId="{4F2C9263-9149-44BF-A426-98C582A49DA6}"/>
    <dgm:cxn modelId="{9A2EFD6C-D400-42B1-B82E-F78B2BDFDBFA}" type="presOf" srcId="{4DE81753-DED4-4EC0-A3BF-5D5BB0DC4876}" destId="{32760B59-AED5-4BC2-B2EC-20F8678A4AD2}" srcOrd="0" destOrd="0" presId="urn:microsoft.com/office/officeart/2005/8/layout/vList3#1"/>
    <dgm:cxn modelId="{70F5A645-76CE-425F-A38D-6EE1934B345F}" type="presOf" srcId="{BBD79F47-F28D-41A0-A9AC-CD37A228A5BA}" destId="{EB02F2D1-67C9-4636-8EF5-E7A30220C8C1}" srcOrd="0" destOrd="0" presId="urn:microsoft.com/office/officeart/2005/8/layout/vList3#1"/>
    <dgm:cxn modelId="{EAF830CC-F557-44B4-B253-9D2575E56E55}" type="presOf" srcId="{0177FCDD-5BE6-421B-BA53-42D5B8B778B8}" destId="{563A601D-B48B-4260-9EFB-7B234B1DAABD}" srcOrd="0" destOrd="0" presId="urn:microsoft.com/office/officeart/2005/8/layout/vList3#1"/>
    <dgm:cxn modelId="{5135CDB6-5883-47DF-B382-E1D1EF4276DB}" type="presOf" srcId="{07BF06BD-5784-4F34-ACDA-A40ACB889D71}" destId="{4B2F4896-981C-45CA-8AFE-8FE50FF1D22A}" srcOrd="0" destOrd="0" presId="urn:microsoft.com/office/officeart/2005/8/layout/vList3#1"/>
    <dgm:cxn modelId="{00511AED-15CB-440B-ADE9-09C366334AF2}" srcId="{EAAEAF7A-8608-4410-A320-2B4E1C294E2C}" destId="{4DE81753-DED4-4EC0-A3BF-5D5BB0DC4876}" srcOrd="2" destOrd="0" parTransId="{F85782EB-22F0-4185-A425-3B44D4C33087}" sibTransId="{5E2A2706-CFBB-4C19-A944-6B3BEFBEBAAB}"/>
    <dgm:cxn modelId="{2B149B7E-11E3-49D7-94D1-AC16B08B865B}" type="presParOf" srcId="{859212EF-50A4-407F-B92F-D53522DEFCD9}" destId="{E9EA7C57-8119-43A4-81DF-5D9817C8C5F0}" srcOrd="0" destOrd="0" presId="urn:microsoft.com/office/officeart/2005/8/layout/vList3#1"/>
    <dgm:cxn modelId="{E0F32765-05EF-4128-896E-51D6AF3DEA83}" type="presParOf" srcId="{E9EA7C57-8119-43A4-81DF-5D9817C8C5F0}" destId="{DF147F9F-3FF6-48F4-B1AC-DE2A353E234C}" srcOrd="0" destOrd="0" presId="urn:microsoft.com/office/officeart/2005/8/layout/vList3#1"/>
    <dgm:cxn modelId="{0DAB0CBB-4F0B-46EA-AC80-F9D6C7AC1B9B}" type="presParOf" srcId="{E9EA7C57-8119-43A4-81DF-5D9817C8C5F0}" destId="{4B2F4896-981C-45CA-8AFE-8FE50FF1D22A}" srcOrd="1" destOrd="0" presId="urn:microsoft.com/office/officeart/2005/8/layout/vList3#1"/>
    <dgm:cxn modelId="{D2AAB071-3544-4A46-9287-B1B09F84BFE8}" type="presParOf" srcId="{859212EF-50A4-407F-B92F-D53522DEFCD9}" destId="{32A3AB6A-E8FF-4BC8-AD7A-2CACFA8C6448}" srcOrd="1" destOrd="0" presId="urn:microsoft.com/office/officeart/2005/8/layout/vList3#1"/>
    <dgm:cxn modelId="{5792D383-CA12-452F-949C-FCC5D430F147}" type="presParOf" srcId="{859212EF-50A4-407F-B92F-D53522DEFCD9}" destId="{B2BC28D6-8A05-439F-953C-94BEEC1E286C}" srcOrd="2" destOrd="0" presId="urn:microsoft.com/office/officeart/2005/8/layout/vList3#1"/>
    <dgm:cxn modelId="{4B8D2502-F89D-4FF1-B05F-7D0E8697AEBB}" type="presParOf" srcId="{B2BC28D6-8A05-439F-953C-94BEEC1E286C}" destId="{FAFF5D7D-B6F1-4467-8ACF-4B116081A0E4}" srcOrd="0" destOrd="0" presId="urn:microsoft.com/office/officeart/2005/8/layout/vList3#1"/>
    <dgm:cxn modelId="{BBFFBA53-7504-4A9E-B9D2-7BC6EE103DD2}" type="presParOf" srcId="{B2BC28D6-8A05-439F-953C-94BEEC1E286C}" destId="{E0D7EFD5-CC1A-4253-AF4F-9414FDAB6712}" srcOrd="1" destOrd="0" presId="urn:microsoft.com/office/officeart/2005/8/layout/vList3#1"/>
    <dgm:cxn modelId="{CEA3A317-254D-4FD2-889C-41FC4EA8E4B8}" type="presParOf" srcId="{859212EF-50A4-407F-B92F-D53522DEFCD9}" destId="{0F8E2816-C6A0-4538-9A71-BEB5B7B390B1}" srcOrd="3" destOrd="0" presId="urn:microsoft.com/office/officeart/2005/8/layout/vList3#1"/>
    <dgm:cxn modelId="{A68E2434-1E10-4BB0-9EA8-19E2788D7FEF}" type="presParOf" srcId="{859212EF-50A4-407F-B92F-D53522DEFCD9}" destId="{A1C9BBDD-DD66-4878-A26C-34A4976FADB9}" srcOrd="4" destOrd="0" presId="urn:microsoft.com/office/officeart/2005/8/layout/vList3#1"/>
    <dgm:cxn modelId="{C8B3BD58-E67D-4487-ABA3-E54B29804800}" type="presParOf" srcId="{A1C9BBDD-DD66-4878-A26C-34A4976FADB9}" destId="{5750F5AA-87E9-4E84-8C95-C7DE7E331762}" srcOrd="0" destOrd="0" presId="urn:microsoft.com/office/officeart/2005/8/layout/vList3#1"/>
    <dgm:cxn modelId="{A49487A9-5BB8-4DF2-8342-5ECF2A5F7B1D}" type="presParOf" srcId="{A1C9BBDD-DD66-4878-A26C-34A4976FADB9}" destId="{32760B59-AED5-4BC2-B2EC-20F8678A4AD2}" srcOrd="1" destOrd="0" presId="urn:microsoft.com/office/officeart/2005/8/layout/vList3#1"/>
    <dgm:cxn modelId="{CE15E9CB-823B-4154-A863-4936FE49278F}" type="presParOf" srcId="{859212EF-50A4-407F-B92F-D53522DEFCD9}" destId="{7A2A6A4E-37F3-4057-AF0B-3C70DC5072F4}" srcOrd="5" destOrd="0" presId="urn:microsoft.com/office/officeart/2005/8/layout/vList3#1"/>
    <dgm:cxn modelId="{A294621D-54F8-4414-B9CF-F8847BFC4632}" type="presParOf" srcId="{859212EF-50A4-407F-B92F-D53522DEFCD9}" destId="{6342C0EC-A37B-4D6A-A98E-51A56389120B}" srcOrd="6" destOrd="0" presId="urn:microsoft.com/office/officeart/2005/8/layout/vList3#1"/>
    <dgm:cxn modelId="{50EF6B57-2694-4CB6-9BCA-62E3C8790699}" type="presParOf" srcId="{6342C0EC-A37B-4D6A-A98E-51A56389120B}" destId="{99B2178C-0339-4772-8292-CEA154A9E272}" srcOrd="0" destOrd="0" presId="urn:microsoft.com/office/officeart/2005/8/layout/vList3#1"/>
    <dgm:cxn modelId="{FF793E8E-22A0-436A-9235-B927BC0ACF4B}" type="presParOf" srcId="{6342C0EC-A37B-4D6A-A98E-51A56389120B}" destId="{8FC28DD1-BBE3-4F91-8D3A-E093167BD5E4}" srcOrd="1" destOrd="0" presId="urn:microsoft.com/office/officeart/2005/8/layout/vList3#1"/>
    <dgm:cxn modelId="{4425D684-296D-48B0-98EC-7165FF289B8A}" type="presParOf" srcId="{859212EF-50A4-407F-B92F-D53522DEFCD9}" destId="{B1B842AA-883D-4FEA-81A1-6E99DDFFB977}" srcOrd="7" destOrd="0" presId="urn:microsoft.com/office/officeart/2005/8/layout/vList3#1"/>
    <dgm:cxn modelId="{CCC6A14D-2D8A-43D2-ABE6-EC07BA0F45F5}" type="presParOf" srcId="{859212EF-50A4-407F-B92F-D53522DEFCD9}" destId="{10931CCC-EDFA-4E49-B8AA-377600CBBA8F}" srcOrd="8" destOrd="0" presId="urn:microsoft.com/office/officeart/2005/8/layout/vList3#1"/>
    <dgm:cxn modelId="{417E2C58-AE7E-46B5-906E-272847FD02B8}" type="presParOf" srcId="{10931CCC-EDFA-4E49-B8AA-377600CBBA8F}" destId="{08191A2E-7F74-4977-919A-D4A7953EF459}" srcOrd="0" destOrd="0" presId="urn:microsoft.com/office/officeart/2005/8/layout/vList3#1"/>
    <dgm:cxn modelId="{19B444B0-D814-4490-89C2-F7D6EEB607EB}" type="presParOf" srcId="{10931CCC-EDFA-4E49-B8AA-377600CBBA8F}" destId="{EB02F2D1-67C9-4636-8EF5-E7A30220C8C1}" srcOrd="1" destOrd="0" presId="urn:microsoft.com/office/officeart/2005/8/layout/vList3#1"/>
    <dgm:cxn modelId="{52466FA3-72C7-4C11-AA89-A048ECA14538}" type="presParOf" srcId="{859212EF-50A4-407F-B92F-D53522DEFCD9}" destId="{AA6292EE-7188-4AA4-8FCF-9FA139F2B964}" srcOrd="9" destOrd="0" presId="urn:microsoft.com/office/officeart/2005/8/layout/vList3#1"/>
    <dgm:cxn modelId="{4D4BEE30-B62F-40ED-903A-CED01DC388DF}" type="presParOf" srcId="{859212EF-50A4-407F-B92F-D53522DEFCD9}" destId="{CD5C68A2-224E-4636-82A4-5D918AE1DA36}" srcOrd="10" destOrd="0" presId="urn:microsoft.com/office/officeart/2005/8/layout/vList3#1"/>
    <dgm:cxn modelId="{56880B87-1860-4817-89B5-F0FBE237410A}" type="presParOf" srcId="{CD5C68A2-224E-4636-82A4-5D918AE1DA36}" destId="{4EF48B68-854E-4F26-ABB0-02EBAD46AABD}" srcOrd="0" destOrd="0" presId="urn:microsoft.com/office/officeart/2005/8/layout/vList3#1"/>
    <dgm:cxn modelId="{C5A5922F-D3BF-473F-BEAE-BB329F28381D}" type="presParOf" srcId="{CD5C68A2-224E-4636-82A4-5D918AE1DA36}" destId="{4D6A8EAC-0670-4A77-AA85-6C18843AE7D2}" srcOrd="1" destOrd="0" presId="urn:microsoft.com/office/officeart/2005/8/layout/vList3#1"/>
    <dgm:cxn modelId="{FEEDCEAE-CB1E-4FEE-848A-1E5A3C8B883A}" type="presParOf" srcId="{859212EF-50A4-407F-B92F-D53522DEFCD9}" destId="{33D82E01-9D5C-455F-AA2C-26A77E54A61F}" srcOrd="11" destOrd="0" presId="urn:microsoft.com/office/officeart/2005/8/layout/vList3#1"/>
    <dgm:cxn modelId="{4B1C3DCB-876A-4DAE-83B3-F2B9C5093231}" type="presParOf" srcId="{859212EF-50A4-407F-B92F-D53522DEFCD9}" destId="{994F067F-92FA-466A-942C-23FB2E1378ED}" srcOrd="12" destOrd="0" presId="urn:microsoft.com/office/officeart/2005/8/layout/vList3#1"/>
    <dgm:cxn modelId="{EBD68C03-A628-4ABD-8EBC-A7BBD1E062F1}" type="presParOf" srcId="{994F067F-92FA-466A-942C-23FB2E1378ED}" destId="{A6E12B9D-ADAF-4048-B530-28DF6CBC573C}" srcOrd="0" destOrd="0" presId="urn:microsoft.com/office/officeart/2005/8/layout/vList3#1"/>
    <dgm:cxn modelId="{7DD72580-A178-487F-9889-82D901483AA1}" type="presParOf" srcId="{994F067F-92FA-466A-942C-23FB2E1378ED}" destId="{A154E586-9BB9-43F4-9FD9-A866C94CEEDB}" srcOrd="1" destOrd="0" presId="urn:microsoft.com/office/officeart/2005/8/layout/vList3#1"/>
    <dgm:cxn modelId="{095ECF31-FA73-4B3F-A602-9862DD117994}" type="presParOf" srcId="{859212EF-50A4-407F-B92F-D53522DEFCD9}" destId="{D9591B7A-8275-42D9-BB9D-0D56BEFD7DDF}" srcOrd="13" destOrd="0" presId="urn:microsoft.com/office/officeart/2005/8/layout/vList3#1"/>
    <dgm:cxn modelId="{51806FC0-07E0-4DA7-BD2E-CF50E172AA75}" type="presParOf" srcId="{859212EF-50A4-407F-B92F-D53522DEFCD9}" destId="{CDFD0B26-4CA0-4E5D-9940-9939029AB842}" srcOrd="14" destOrd="0" presId="urn:microsoft.com/office/officeart/2005/8/layout/vList3#1"/>
    <dgm:cxn modelId="{71CC640F-40F5-4FA6-9353-C49F4D656EB9}" type="presParOf" srcId="{CDFD0B26-4CA0-4E5D-9940-9939029AB842}" destId="{6F5AA63B-B36D-4A88-BF2D-A2841EE7DC47}" srcOrd="0" destOrd="0" presId="urn:microsoft.com/office/officeart/2005/8/layout/vList3#1"/>
    <dgm:cxn modelId="{0F3B50E8-1136-41B9-9633-0F0AC26D8435}" type="presParOf" srcId="{CDFD0B26-4CA0-4E5D-9940-9939029AB842}" destId="{BD37C866-F1D5-4C9E-82A7-45F5CE1FE1B8}" srcOrd="1" destOrd="0" presId="urn:microsoft.com/office/officeart/2005/8/layout/vList3#1"/>
    <dgm:cxn modelId="{3369D994-C501-4F4C-82B2-78ADA44E458C}" type="presParOf" srcId="{859212EF-50A4-407F-B92F-D53522DEFCD9}" destId="{0592AE43-C9DF-482A-97AC-E0910E4773B3}" srcOrd="15" destOrd="0" presId="urn:microsoft.com/office/officeart/2005/8/layout/vList3#1"/>
    <dgm:cxn modelId="{3FE0EBC7-3283-45EA-A867-D8E54219DC0D}" type="presParOf" srcId="{859212EF-50A4-407F-B92F-D53522DEFCD9}" destId="{BBC5D9D2-0371-446F-8C63-5676B9BE0C43}" srcOrd="16" destOrd="0" presId="urn:microsoft.com/office/officeart/2005/8/layout/vList3#1"/>
    <dgm:cxn modelId="{C4D8369F-A966-4B2C-9ABC-EB4A2CE86EB0}" type="presParOf" srcId="{BBC5D9D2-0371-446F-8C63-5676B9BE0C43}" destId="{416D939F-930D-4414-9B9D-CEDA9F090E87}" srcOrd="0" destOrd="0" presId="urn:microsoft.com/office/officeart/2005/8/layout/vList3#1"/>
    <dgm:cxn modelId="{B9E6BF07-137F-47BB-A3BB-740EEAF092FD}" type="presParOf" srcId="{BBC5D9D2-0371-446F-8C63-5676B9BE0C43}" destId="{563A601D-B48B-4260-9EFB-7B234B1DAABD}" srcOrd="1" destOrd="0" presId="urn:microsoft.com/office/officeart/2005/8/layout/vList3#1"/>
  </dgm:cxnLst>
  <dgm:bg>
    <a:noFill/>
  </dgm:bg>
  <dgm:whole/>
  <dgm:extLst>
    <a:ext uri="http://schemas.microsoft.com/office/drawing/2008/diagram">
      <dsp:dataModelExt xmlns:dsp="http://schemas.microsoft.com/office/drawing/2008/diagram" xmlns=""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AAEAF7A-8608-4410-A320-2B4E1C294E2C}" type="doc">
      <dgm:prSet loTypeId="urn:microsoft.com/office/officeart/2005/8/layout/vList3#1" loCatId="list" qsTypeId="urn:microsoft.com/office/officeart/2005/8/quickstyle/simple1" qsCatId="simple" csTypeId="urn:microsoft.com/office/officeart/2005/8/colors/colorful1#5" csCatId="colorful" phldr="1"/>
      <dgm:spPr/>
    </dgm:pt>
    <dgm:pt modelId="{07BF06BD-5784-4F34-ACDA-A40ACB889D71}">
      <dgm:prSet phldrT="[文本]"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项目投资及其控制</a:t>
          </a:r>
          <a:endParaRPr lang="zh-CN" altLang="en-US" sz="1500" b="1" dirty="0">
            <a:latin typeface="微软雅黑" panose="020B0503020204020204" pitchFamily="34" charset="-122"/>
            <a:ea typeface="微软雅黑" panose="020B0503020204020204" pitchFamily="34" charset="-122"/>
          </a:endParaRPr>
        </a:p>
      </dgm:t>
    </dgm:pt>
    <dgm:pt modelId="{4D92932A-AE59-42D5-9555-9534B1323123}" type="parTrans" cxnId="{951A7618-4CB1-49EE-83D8-55F485A3E8E2}">
      <dgm:prSet/>
      <dgm:spPr/>
      <dgm:t>
        <a:bodyPr/>
        <a:lstStyle/>
        <a:p>
          <a:endParaRPr lang="zh-CN" altLang="en-US"/>
        </a:p>
      </dgm:t>
    </dgm:pt>
    <dgm:pt modelId="{4CFE4E79-A374-4D9E-8AC2-616030E35077}" type="sibTrans" cxnId="{951A7618-4CB1-49EE-83D8-55F485A3E8E2}">
      <dgm:prSet/>
      <dgm:spPr/>
      <dgm:t>
        <a:bodyPr/>
        <a:lstStyle/>
        <a:p>
          <a:endParaRPr lang="zh-CN" altLang="en-US"/>
        </a:p>
      </dgm:t>
    </dgm:pt>
    <dgm:pt modelId="{79C5110D-38FB-4A98-9DD7-F3C61C38F13C}">
      <dgm:prSet phldrT="[文本]"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项目运营</a:t>
          </a:r>
          <a:endParaRPr lang="zh-CN" altLang="en-US" sz="1500" b="1" dirty="0">
            <a:latin typeface="微软雅黑" panose="020B0503020204020204" pitchFamily="34" charset="-122"/>
            <a:ea typeface="微软雅黑" panose="020B0503020204020204" pitchFamily="34" charset="-122"/>
          </a:endParaRPr>
        </a:p>
      </dgm:t>
    </dgm:pt>
    <dgm:pt modelId="{5986F232-C816-471F-B82D-1C30FFE024B5}" type="parTrans" cxnId="{045B143A-138D-4C67-8860-E0A2FDCE0598}">
      <dgm:prSet/>
      <dgm:spPr/>
      <dgm:t>
        <a:bodyPr/>
        <a:lstStyle/>
        <a:p>
          <a:endParaRPr lang="zh-CN" altLang="en-US"/>
        </a:p>
      </dgm:t>
    </dgm:pt>
    <dgm:pt modelId="{8039A176-FD5B-4A36-B31C-923558E3FCA3}" type="sibTrans" cxnId="{045B143A-138D-4C67-8860-E0A2FDCE0598}">
      <dgm:prSet/>
      <dgm:spPr/>
      <dgm:t>
        <a:bodyPr/>
        <a:lstStyle/>
        <a:p>
          <a:endParaRPr lang="zh-CN" altLang="en-US"/>
        </a:p>
      </dgm:t>
    </dgm:pt>
    <dgm:pt modelId="{4DE81753-DED4-4EC0-A3BF-5D5BB0DC4876}">
      <dgm:prSet phldrT="[文本]"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机构和管理</a:t>
          </a:r>
          <a:endParaRPr lang="zh-CN" altLang="en-US" sz="1500" b="1" dirty="0">
            <a:latin typeface="微软雅黑" panose="020B0503020204020204" pitchFamily="34" charset="-122"/>
            <a:ea typeface="微软雅黑" panose="020B0503020204020204" pitchFamily="34" charset="-122"/>
          </a:endParaRPr>
        </a:p>
      </dgm:t>
    </dgm:pt>
    <dgm:pt modelId="{F85782EB-22F0-4185-A425-3B44D4C33087}" type="parTrans" cxnId="{00511AED-15CB-440B-ADE9-09C366334AF2}">
      <dgm:prSet/>
      <dgm:spPr/>
      <dgm:t>
        <a:bodyPr/>
        <a:lstStyle/>
        <a:p>
          <a:endParaRPr lang="zh-CN" altLang="en-US"/>
        </a:p>
      </dgm:t>
    </dgm:pt>
    <dgm:pt modelId="{5E2A2706-CFBB-4C19-A944-6B3BEFBEBAAB}" type="sibTrans" cxnId="{00511AED-15CB-440B-ADE9-09C366334AF2}">
      <dgm:prSet/>
      <dgm:spPr/>
      <dgm:t>
        <a:bodyPr/>
        <a:lstStyle/>
        <a:p>
          <a:endParaRPr lang="zh-CN" altLang="en-US"/>
        </a:p>
      </dgm:t>
    </dgm:pt>
    <dgm:pt modelId="{BCE4499D-1151-482F-9429-E3AA3D1E72FC}">
      <dgm:prSet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项目财务效益</a:t>
          </a:r>
          <a:endParaRPr lang="zh-CN" altLang="en-US" sz="1500" b="1" dirty="0">
            <a:latin typeface="微软雅黑" panose="020B0503020204020204" pitchFamily="34" charset="-122"/>
            <a:ea typeface="微软雅黑" panose="020B0503020204020204" pitchFamily="34" charset="-122"/>
          </a:endParaRPr>
        </a:p>
      </dgm:t>
    </dgm:pt>
    <dgm:pt modelId="{1802B64D-E3D1-4237-844A-5AAD637458D1}" type="parTrans" cxnId="{AE7F9940-36C4-4283-AC1B-677B275B4DD6}">
      <dgm:prSet/>
      <dgm:spPr/>
      <dgm:t>
        <a:bodyPr/>
        <a:lstStyle/>
        <a:p>
          <a:endParaRPr lang="zh-CN" altLang="en-US"/>
        </a:p>
      </dgm:t>
    </dgm:pt>
    <dgm:pt modelId="{98E5BC45-02C0-48AF-B570-A4E15D3A14AF}" type="sibTrans" cxnId="{AE7F9940-36C4-4283-AC1B-677B275B4DD6}">
      <dgm:prSet/>
      <dgm:spPr/>
      <dgm:t>
        <a:bodyPr/>
        <a:lstStyle/>
        <a:p>
          <a:endParaRPr lang="zh-CN" altLang="en-US"/>
        </a:p>
      </dgm:t>
    </dgm:pt>
    <dgm:pt modelId="{BBD79F47-F28D-41A0-A9AC-CD37A228A5BA}">
      <dgm:prSet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项目经济效益和影响</a:t>
          </a:r>
          <a:endParaRPr lang="zh-CN" altLang="en-US" sz="1500" b="1" dirty="0">
            <a:latin typeface="微软雅黑" panose="020B0503020204020204" pitchFamily="34" charset="-122"/>
            <a:ea typeface="微软雅黑" panose="020B0503020204020204" pitchFamily="34" charset="-122"/>
          </a:endParaRPr>
        </a:p>
      </dgm:t>
    </dgm:pt>
    <dgm:pt modelId="{8C399EDA-C8F4-4069-AE14-EDAD1CB547B3}" type="parTrans" cxnId="{5CD9C27B-1FD7-4AB2-9527-FD62BF1978FD}">
      <dgm:prSet/>
      <dgm:spPr/>
      <dgm:t>
        <a:bodyPr/>
        <a:lstStyle/>
        <a:p>
          <a:endParaRPr lang="zh-CN" altLang="en-US"/>
        </a:p>
      </dgm:t>
    </dgm:pt>
    <dgm:pt modelId="{B5596F3D-DDB2-4A50-B562-BDBC8D0D0B94}" type="sibTrans" cxnId="{5CD9C27B-1FD7-4AB2-9527-FD62BF1978FD}">
      <dgm:prSet/>
      <dgm:spPr/>
      <dgm:t>
        <a:bodyPr/>
        <a:lstStyle/>
        <a:p>
          <a:endParaRPr lang="zh-CN" altLang="en-US"/>
        </a:p>
      </dgm:t>
    </dgm:pt>
    <dgm:pt modelId="{26DCEB08-426F-49B8-8729-B64AD9C6E73E}">
      <dgm:prSet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社会和环境影响</a:t>
          </a:r>
          <a:endParaRPr lang="zh-CN" altLang="en-US" sz="1500" b="1" dirty="0">
            <a:latin typeface="微软雅黑" panose="020B0503020204020204" pitchFamily="34" charset="-122"/>
            <a:ea typeface="微软雅黑" panose="020B0503020204020204" pitchFamily="34" charset="-122"/>
          </a:endParaRPr>
        </a:p>
      </dgm:t>
    </dgm:pt>
    <dgm:pt modelId="{6026AE94-4056-4562-8C49-D73B6321BC94}" type="parTrans" cxnId="{FACFB9FD-0E99-432F-BAA3-F008E7E1E93D}">
      <dgm:prSet/>
      <dgm:spPr/>
      <dgm:t>
        <a:bodyPr/>
        <a:lstStyle/>
        <a:p>
          <a:endParaRPr lang="zh-CN" altLang="en-US"/>
        </a:p>
      </dgm:t>
    </dgm:pt>
    <dgm:pt modelId="{4F2C9263-9149-44BF-A426-98C582A49DA6}" type="sibTrans" cxnId="{FACFB9FD-0E99-432F-BAA3-F008E7E1E93D}">
      <dgm:prSet/>
      <dgm:spPr/>
      <dgm:t>
        <a:bodyPr/>
        <a:lstStyle/>
        <a:p>
          <a:endParaRPr lang="zh-CN" altLang="en-US"/>
        </a:p>
      </dgm:t>
    </dgm:pt>
    <dgm:pt modelId="{47161197-529B-4931-A4CD-6063CB464D4C}">
      <dgm:prSet custT="1"/>
      <dgm:spPr>
        <a:solidFill>
          <a:srgbClr val="0070C0">
            <a:alpha val="50196"/>
          </a:srgbClr>
        </a:solidFill>
        <a:ln w="6350">
          <a:solidFill>
            <a:srgbClr val="0070C0"/>
          </a:solidFill>
        </a:ln>
      </dgm:spPr>
      <dgm:t>
        <a:bodyPr/>
        <a:lstStyle/>
        <a:p>
          <a:r>
            <a:rPr lang="zh-CN" altLang="en-US" sz="1500" b="1" dirty="0" smtClean="0">
              <a:latin typeface="微软雅黑" panose="020B0503020204020204" pitchFamily="34" charset="-122"/>
              <a:ea typeface="微软雅黑" panose="020B0503020204020204" pitchFamily="34" charset="-122"/>
            </a:rPr>
            <a:t>项目可持续性</a:t>
          </a:r>
        </a:p>
      </dgm:t>
    </dgm:pt>
    <dgm:pt modelId="{F688C895-585D-40E9-9485-C135B09F5FD5}" type="parTrans" cxnId="{82B926DE-9593-4628-A5DB-E387743EC105}">
      <dgm:prSet/>
      <dgm:spPr/>
      <dgm:t>
        <a:bodyPr/>
        <a:lstStyle/>
        <a:p>
          <a:endParaRPr lang="zh-CN" altLang="en-US"/>
        </a:p>
      </dgm:t>
    </dgm:pt>
    <dgm:pt modelId="{3944EC44-7A86-4045-A4AA-DF2354683E51}" type="sibTrans" cxnId="{82B926DE-9593-4628-A5DB-E387743EC105}">
      <dgm:prSet/>
      <dgm:spPr/>
      <dgm:t>
        <a:bodyPr/>
        <a:lstStyle/>
        <a:p>
          <a:endParaRPr lang="zh-CN" altLang="en-US"/>
        </a:p>
      </dgm:t>
    </dgm:pt>
    <dgm:pt modelId="{D63B79CE-7DB0-4D41-974A-5AF0E5744144}">
      <dgm:prSet custT="1"/>
      <dgm:spPr>
        <a:solidFill>
          <a:srgbClr val="0070C0">
            <a:alpha val="50196"/>
          </a:srgbClr>
        </a:solidFill>
        <a:ln w="6350">
          <a:solidFill>
            <a:srgbClr val="0070C0"/>
          </a:solidFill>
        </a:ln>
      </dgm:spPr>
      <dgm:t>
        <a:bodyPr/>
        <a:lstStyle/>
        <a:p>
          <a:r>
            <a:rPr lang="zh-CN" sz="1500" b="1" dirty="0" smtClean="0"/>
            <a:t>项目总评</a:t>
          </a:r>
          <a:endParaRPr lang="zh-CN" altLang="en-US" sz="1500" b="1" dirty="0">
            <a:latin typeface="微软雅黑" panose="020B0503020204020204" pitchFamily="34" charset="-122"/>
            <a:ea typeface="微软雅黑" panose="020B0503020204020204" pitchFamily="34" charset="-122"/>
          </a:endParaRPr>
        </a:p>
      </dgm:t>
    </dgm:pt>
    <dgm:pt modelId="{6CB2C1CB-1D1A-472F-A276-07A4B02EDE48}" type="parTrans" cxnId="{A2996FFC-1F40-4BB0-9E38-783615300062}">
      <dgm:prSet/>
      <dgm:spPr/>
      <dgm:t>
        <a:bodyPr/>
        <a:lstStyle/>
        <a:p>
          <a:endParaRPr lang="zh-CN" altLang="en-US"/>
        </a:p>
      </dgm:t>
    </dgm:pt>
    <dgm:pt modelId="{93CCAE48-2F02-4244-B15D-0478019AC839}" type="sibTrans" cxnId="{A2996FFC-1F40-4BB0-9E38-783615300062}">
      <dgm:prSet/>
      <dgm:spPr/>
      <dgm:t>
        <a:bodyPr/>
        <a:lstStyle/>
        <a:p>
          <a:endParaRPr lang="zh-CN" altLang="en-US"/>
        </a:p>
      </dgm:t>
    </dgm:pt>
    <dgm:pt modelId="{859212EF-50A4-407F-B92F-D53522DEFCD9}" type="pres">
      <dgm:prSet presAssocID="{EAAEAF7A-8608-4410-A320-2B4E1C294E2C}" presName="linearFlow" presStyleCnt="0">
        <dgm:presLayoutVars>
          <dgm:dir/>
          <dgm:resizeHandles val="exact"/>
        </dgm:presLayoutVars>
      </dgm:prSet>
      <dgm:spPr/>
    </dgm:pt>
    <dgm:pt modelId="{E9EA7C57-8119-43A4-81DF-5D9817C8C5F0}" type="pres">
      <dgm:prSet presAssocID="{07BF06BD-5784-4F34-ACDA-A40ACB889D71}" presName="composite" presStyleCnt="0"/>
      <dgm:spPr/>
    </dgm:pt>
    <dgm:pt modelId="{DF147F9F-3FF6-48F4-B1AC-DE2A353E234C}" type="pres">
      <dgm:prSet presAssocID="{07BF06BD-5784-4F34-ACDA-A40ACB889D71}" presName="imgShp" presStyleLbl="fgImgPlace1" presStyleIdx="0" presStyleCnt="8"/>
      <dgm:spPr>
        <a:solidFill>
          <a:srgbClr val="1D8AC8"/>
        </a:solidFill>
      </dgm:spPr>
    </dgm:pt>
    <dgm:pt modelId="{4B2F4896-981C-45CA-8AFE-8FE50FF1D22A}" type="pres">
      <dgm:prSet presAssocID="{07BF06BD-5784-4F34-ACDA-A40ACB889D71}" presName="txShp" presStyleLbl="node1" presStyleIdx="0" presStyleCnt="8">
        <dgm:presLayoutVars>
          <dgm:bulletEnabled val="1"/>
        </dgm:presLayoutVars>
      </dgm:prSet>
      <dgm:spPr/>
      <dgm:t>
        <a:bodyPr/>
        <a:lstStyle/>
        <a:p>
          <a:endParaRPr lang="zh-CN" altLang="en-US"/>
        </a:p>
      </dgm:t>
    </dgm:pt>
    <dgm:pt modelId="{32A3AB6A-E8FF-4BC8-AD7A-2CACFA8C6448}" type="pres">
      <dgm:prSet presAssocID="{4CFE4E79-A374-4D9E-8AC2-616030E35077}" presName="spacing" presStyleCnt="0"/>
      <dgm:spPr/>
    </dgm:pt>
    <dgm:pt modelId="{B2BC28D6-8A05-439F-953C-94BEEC1E286C}" type="pres">
      <dgm:prSet presAssocID="{79C5110D-38FB-4A98-9DD7-F3C61C38F13C}" presName="composite" presStyleCnt="0"/>
      <dgm:spPr/>
    </dgm:pt>
    <dgm:pt modelId="{FAFF5D7D-B6F1-4467-8ACF-4B116081A0E4}" type="pres">
      <dgm:prSet presAssocID="{79C5110D-38FB-4A98-9DD7-F3C61C38F13C}" presName="imgShp" presStyleLbl="fgImgPlace1" presStyleIdx="1" presStyleCnt="8"/>
      <dgm:spPr>
        <a:solidFill>
          <a:srgbClr val="1D8AC8"/>
        </a:solidFill>
      </dgm:spPr>
    </dgm:pt>
    <dgm:pt modelId="{E0D7EFD5-CC1A-4253-AF4F-9414FDAB6712}" type="pres">
      <dgm:prSet presAssocID="{79C5110D-38FB-4A98-9DD7-F3C61C38F13C}" presName="txShp" presStyleLbl="node1" presStyleIdx="1" presStyleCnt="8">
        <dgm:presLayoutVars>
          <dgm:bulletEnabled val="1"/>
        </dgm:presLayoutVars>
      </dgm:prSet>
      <dgm:spPr/>
      <dgm:t>
        <a:bodyPr/>
        <a:lstStyle/>
        <a:p>
          <a:endParaRPr lang="zh-CN" altLang="en-US"/>
        </a:p>
      </dgm:t>
    </dgm:pt>
    <dgm:pt modelId="{0F8E2816-C6A0-4538-9A71-BEB5B7B390B1}" type="pres">
      <dgm:prSet presAssocID="{8039A176-FD5B-4A36-B31C-923558E3FCA3}" presName="spacing" presStyleCnt="0"/>
      <dgm:spPr/>
    </dgm:pt>
    <dgm:pt modelId="{A1C9BBDD-DD66-4878-A26C-34A4976FADB9}" type="pres">
      <dgm:prSet presAssocID="{4DE81753-DED4-4EC0-A3BF-5D5BB0DC4876}" presName="composite" presStyleCnt="0"/>
      <dgm:spPr/>
    </dgm:pt>
    <dgm:pt modelId="{5750F5AA-87E9-4E84-8C95-C7DE7E331762}" type="pres">
      <dgm:prSet presAssocID="{4DE81753-DED4-4EC0-A3BF-5D5BB0DC4876}" presName="imgShp" presStyleLbl="fgImgPlace1" presStyleIdx="2" presStyleCnt="8"/>
      <dgm:spPr>
        <a:solidFill>
          <a:srgbClr val="1D8AC8"/>
        </a:solidFill>
      </dgm:spPr>
    </dgm:pt>
    <dgm:pt modelId="{32760B59-AED5-4BC2-B2EC-20F8678A4AD2}" type="pres">
      <dgm:prSet presAssocID="{4DE81753-DED4-4EC0-A3BF-5D5BB0DC4876}" presName="txShp" presStyleLbl="node1" presStyleIdx="2" presStyleCnt="8">
        <dgm:presLayoutVars>
          <dgm:bulletEnabled val="1"/>
        </dgm:presLayoutVars>
      </dgm:prSet>
      <dgm:spPr/>
      <dgm:t>
        <a:bodyPr/>
        <a:lstStyle/>
        <a:p>
          <a:endParaRPr lang="zh-CN" altLang="en-US"/>
        </a:p>
      </dgm:t>
    </dgm:pt>
    <dgm:pt modelId="{7A2A6A4E-37F3-4057-AF0B-3C70DC5072F4}" type="pres">
      <dgm:prSet presAssocID="{5E2A2706-CFBB-4C19-A944-6B3BEFBEBAAB}" presName="spacing" presStyleCnt="0"/>
      <dgm:spPr/>
    </dgm:pt>
    <dgm:pt modelId="{6342C0EC-A37B-4D6A-A98E-51A56389120B}" type="pres">
      <dgm:prSet presAssocID="{BCE4499D-1151-482F-9429-E3AA3D1E72FC}" presName="composite" presStyleCnt="0"/>
      <dgm:spPr/>
    </dgm:pt>
    <dgm:pt modelId="{99B2178C-0339-4772-8292-CEA154A9E272}" type="pres">
      <dgm:prSet presAssocID="{BCE4499D-1151-482F-9429-E3AA3D1E72FC}" presName="imgShp" presStyleLbl="fgImgPlace1" presStyleIdx="3" presStyleCnt="8"/>
      <dgm:spPr>
        <a:solidFill>
          <a:srgbClr val="1D8AC8"/>
        </a:solidFill>
      </dgm:spPr>
    </dgm:pt>
    <dgm:pt modelId="{8FC28DD1-BBE3-4F91-8D3A-E093167BD5E4}" type="pres">
      <dgm:prSet presAssocID="{BCE4499D-1151-482F-9429-E3AA3D1E72FC}" presName="txShp" presStyleLbl="node1" presStyleIdx="3" presStyleCnt="8">
        <dgm:presLayoutVars>
          <dgm:bulletEnabled val="1"/>
        </dgm:presLayoutVars>
      </dgm:prSet>
      <dgm:spPr/>
      <dgm:t>
        <a:bodyPr/>
        <a:lstStyle/>
        <a:p>
          <a:endParaRPr lang="zh-CN" altLang="en-US"/>
        </a:p>
      </dgm:t>
    </dgm:pt>
    <dgm:pt modelId="{B1B842AA-883D-4FEA-81A1-6E99DDFFB977}" type="pres">
      <dgm:prSet presAssocID="{98E5BC45-02C0-48AF-B570-A4E15D3A14AF}" presName="spacing" presStyleCnt="0"/>
      <dgm:spPr/>
    </dgm:pt>
    <dgm:pt modelId="{10931CCC-EDFA-4E49-B8AA-377600CBBA8F}" type="pres">
      <dgm:prSet presAssocID="{BBD79F47-F28D-41A0-A9AC-CD37A228A5BA}" presName="composite" presStyleCnt="0"/>
      <dgm:spPr/>
    </dgm:pt>
    <dgm:pt modelId="{08191A2E-7F74-4977-919A-D4A7953EF459}" type="pres">
      <dgm:prSet presAssocID="{BBD79F47-F28D-41A0-A9AC-CD37A228A5BA}" presName="imgShp" presStyleLbl="fgImgPlace1" presStyleIdx="4" presStyleCnt="8"/>
      <dgm:spPr>
        <a:solidFill>
          <a:srgbClr val="1D8AC8"/>
        </a:solidFill>
      </dgm:spPr>
    </dgm:pt>
    <dgm:pt modelId="{EB02F2D1-67C9-4636-8EF5-E7A30220C8C1}" type="pres">
      <dgm:prSet presAssocID="{BBD79F47-F28D-41A0-A9AC-CD37A228A5BA}" presName="txShp" presStyleLbl="node1" presStyleIdx="4" presStyleCnt="8">
        <dgm:presLayoutVars>
          <dgm:bulletEnabled val="1"/>
        </dgm:presLayoutVars>
      </dgm:prSet>
      <dgm:spPr/>
      <dgm:t>
        <a:bodyPr/>
        <a:lstStyle/>
        <a:p>
          <a:endParaRPr lang="zh-CN" altLang="en-US"/>
        </a:p>
      </dgm:t>
    </dgm:pt>
    <dgm:pt modelId="{AA6292EE-7188-4AA4-8FCF-9FA139F2B964}" type="pres">
      <dgm:prSet presAssocID="{B5596F3D-DDB2-4A50-B562-BDBC8D0D0B94}" presName="spacing" presStyleCnt="0"/>
      <dgm:spPr/>
    </dgm:pt>
    <dgm:pt modelId="{CD5C68A2-224E-4636-82A4-5D918AE1DA36}" type="pres">
      <dgm:prSet presAssocID="{26DCEB08-426F-49B8-8729-B64AD9C6E73E}" presName="composite" presStyleCnt="0"/>
      <dgm:spPr/>
    </dgm:pt>
    <dgm:pt modelId="{4EF48B68-854E-4F26-ABB0-02EBAD46AABD}" type="pres">
      <dgm:prSet presAssocID="{26DCEB08-426F-49B8-8729-B64AD9C6E73E}" presName="imgShp" presStyleLbl="fgImgPlace1" presStyleIdx="5" presStyleCnt="8"/>
      <dgm:spPr>
        <a:solidFill>
          <a:srgbClr val="1D8AC8"/>
        </a:solidFill>
      </dgm:spPr>
    </dgm:pt>
    <dgm:pt modelId="{4D6A8EAC-0670-4A77-AA85-6C18843AE7D2}" type="pres">
      <dgm:prSet presAssocID="{26DCEB08-426F-49B8-8729-B64AD9C6E73E}" presName="txShp" presStyleLbl="node1" presStyleIdx="5" presStyleCnt="8">
        <dgm:presLayoutVars>
          <dgm:bulletEnabled val="1"/>
        </dgm:presLayoutVars>
      </dgm:prSet>
      <dgm:spPr/>
      <dgm:t>
        <a:bodyPr/>
        <a:lstStyle/>
        <a:p>
          <a:endParaRPr lang="zh-CN" altLang="en-US"/>
        </a:p>
      </dgm:t>
    </dgm:pt>
    <dgm:pt modelId="{33D82E01-9D5C-455F-AA2C-26A77E54A61F}" type="pres">
      <dgm:prSet presAssocID="{4F2C9263-9149-44BF-A426-98C582A49DA6}" presName="spacing" presStyleCnt="0"/>
      <dgm:spPr/>
    </dgm:pt>
    <dgm:pt modelId="{994F067F-92FA-466A-942C-23FB2E1378ED}" type="pres">
      <dgm:prSet presAssocID="{47161197-529B-4931-A4CD-6063CB464D4C}" presName="composite" presStyleCnt="0"/>
      <dgm:spPr/>
    </dgm:pt>
    <dgm:pt modelId="{A6E12B9D-ADAF-4048-B530-28DF6CBC573C}" type="pres">
      <dgm:prSet presAssocID="{47161197-529B-4931-A4CD-6063CB464D4C}" presName="imgShp" presStyleLbl="fgImgPlace1" presStyleIdx="6" presStyleCnt="8"/>
      <dgm:spPr>
        <a:solidFill>
          <a:srgbClr val="1D8AC8"/>
        </a:solidFill>
      </dgm:spPr>
      <dgm:t>
        <a:bodyPr/>
        <a:lstStyle/>
        <a:p>
          <a:endParaRPr lang="zh-CN" altLang="en-US"/>
        </a:p>
      </dgm:t>
    </dgm:pt>
    <dgm:pt modelId="{A154E586-9BB9-43F4-9FD9-A866C94CEEDB}" type="pres">
      <dgm:prSet presAssocID="{47161197-529B-4931-A4CD-6063CB464D4C}" presName="txShp" presStyleLbl="node1" presStyleIdx="6" presStyleCnt="8">
        <dgm:presLayoutVars>
          <dgm:bulletEnabled val="1"/>
        </dgm:presLayoutVars>
      </dgm:prSet>
      <dgm:spPr/>
      <dgm:t>
        <a:bodyPr/>
        <a:lstStyle/>
        <a:p>
          <a:endParaRPr lang="zh-CN" altLang="en-US"/>
        </a:p>
      </dgm:t>
    </dgm:pt>
    <dgm:pt modelId="{D9591B7A-8275-42D9-BB9D-0D56BEFD7DDF}" type="pres">
      <dgm:prSet presAssocID="{3944EC44-7A86-4045-A4AA-DF2354683E51}" presName="spacing" presStyleCnt="0"/>
      <dgm:spPr/>
    </dgm:pt>
    <dgm:pt modelId="{CDFD0B26-4CA0-4E5D-9940-9939029AB842}" type="pres">
      <dgm:prSet presAssocID="{D63B79CE-7DB0-4D41-974A-5AF0E5744144}" presName="composite" presStyleCnt="0"/>
      <dgm:spPr/>
    </dgm:pt>
    <dgm:pt modelId="{6F5AA63B-B36D-4A88-BF2D-A2841EE7DC47}" type="pres">
      <dgm:prSet presAssocID="{D63B79CE-7DB0-4D41-974A-5AF0E5744144}" presName="imgShp" presStyleLbl="fgImgPlace1" presStyleIdx="7" presStyleCnt="8"/>
      <dgm:spPr>
        <a:solidFill>
          <a:srgbClr val="1D8AC8"/>
        </a:solidFill>
      </dgm:spPr>
    </dgm:pt>
    <dgm:pt modelId="{BD37C866-F1D5-4C9E-82A7-45F5CE1FE1B8}" type="pres">
      <dgm:prSet presAssocID="{D63B79CE-7DB0-4D41-974A-5AF0E5744144}" presName="txShp" presStyleLbl="node1" presStyleIdx="7" presStyleCnt="8" custScaleX="99355" custLinFactNeighborX="2072" custLinFactNeighborY="-9930">
        <dgm:presLayoutVars>
          <dgm:bulletEnabled val="1"/>
        </dgm:presLayoutVars>
      </dgm:prSet>
      <dgm:spPr/>
      <dgm:t>
        <a:bodyPr/>
        <a:lstStyle/>
        <a:p>
          <a:endParaRPr lang="zh-CN" altLang="en-US"/>
        </a:p>
      </dgm:t>
    </dgm:pt>
  </dgm:ptLst>
  <dgm:cxnLst>
    <dgm:cxn modelId="{82B926DE-9593-4628-A5DB-E387743EC105}" srcId="{EAAEAF7A-8608-4410-A320-2B4E1C294E2C}" destId="{47161197-529B-4931-A4CD-6063CB464D4C}" srcOrd="6" destOrd="0" parTransId="{F688C895-585D-40E9-9485-C135B09F5FD5}" sibTransId="{3944EC44-7A86-4045-A4AA-DF2354683E51}"/>
    <dgm:cxn modelId="{C5B17DA5-8E6C-4E6F-BC6B-0A9DCD0F681C}" type="presOf" srcId="{26DCEB08-426F-49B8-8729-B64AD9C6E73E}" destId="{4D6A8EAC-0670-4A77-AA85-6C18843AE7D2}" srcOrd="0" destOrd="0" presId="urn:microsoft.com/office/officeart/2005/8/layout/vList3#1"/>
    <dgm:cxn modelId="{6C0A857C-3C66-4311-B13C-29EAD13D5ACB}" type="presOf" srcId="{EAAEAF7A-8608-4410-A320-2B4E1C294E2C}" destId="{859212EF-50A4-407F-B92F-D53522DEFCD9}" srcOrd="0" destOrd="0" presId="urn:microsoft.com/office/officeart/2005/8/layout/vList3#1"/>
    <dgm:cxn modelId="{951A7618-4CB1-49EE-83D8-55F485A3E8E2}" srcId="{EAAEAF7A-8608-4410-A320-2B4E1C294E2C}" destId="{07BF06BD-5784-4F34-ACDA-A40ACB889D71}" srcOrd="0" destOrd="0" parTransId="{4D92932A-AE59-42D5-9555-9534B1323123}" sibTransId="{4CFE4E79-A374-4D9E-8AC2-616030E35077}"/>
    <dgm:cxn modelId="{045B143A-138D-4C67-8860-E0A2FDCE0598}" srcId="{EAAEAF7A-8608-4410-A320-2B4E1C294E2C}" destId="{79C5110D-38FB-4A98-9DD7-F3C61C38F13C}" srcOrd="1" destOrd="0" parTransId="{5986F232-C816-471F-B82D-1C30FFE024B5}" sibTransId="{8039A176-FD5B-4A36-B31C-923558E3FCA3}"/>
    <dgm:cxn modelId="{0527F779-B744-4F12-96B8-097E628DAEB0}" type="presOf" srcId="{D63B79CE-7DB0-4D41-974A-5AF0E5744144}" destId="{BD37C866-F1D5-4C9E-82A7-45F5CE1FE1B8}" srcOrd="0" destOrd="0" presId="urn:microsoft.com/office/officeart/2005/8/layout/vList3#1"/>
    <dgm:cxn modelId="{AE7F9940-36C4-4283-AC1B-677B275B4DD6}" srcId="{EAAEAF7A-8608-4410-A320-2B4E1C294E2C}" destId="{BCE4499D-1151-482F-9429-E3AA3D1E72FC}" srcOrd="3" destOrd="0" parTransId="{1802B64D-E3D1-4237-844A-5AAD637458D1}" sibTransId="{98E5BC45-02C0-48AF-B570-A4E15D3A14AF}"/>
    <dgm:cxn modelId="{A2996FFC-1F40-4BB0-9E38-783615300062}" srcId="{EAAEAF7A-8608-4410-A320-2B4E1C294E2C}" destId="{D63B79CE-7DB0-4D41-974A-5AF0E5744144}" srcOrd="7" destOrd="0" parTransId="{6CB2C1CB-1D1A-472F-A276-07A4B02EDE48}" sibTransId="{93CCAE48-2F02-4244-B15D-0478019AC839}"/>
    <dgm:cxn modelId="{8E5FAA8F-8164-4499-AF17-2368E76A66B9}" type="presOf" srcId="{47161197-529B-4931-A4CD-6063CB464D4C}" destId="{A154E586-9BB9-43F4-9FD9-A866C94CEEDB}" srcOrd="0" destOrd="0" presId="urn:microsoft.com/office/officeart/2005/8/layout/vList3#1"/>
    <dgm:cxn modelId="{515E4A74-DDDB-4835-98C3-282F49BA6B2F}" type="presOf" srcId="{79C5110D-38FB-4A98-9DD7-F3C61C38F13C}" destId="{E0D7EFD5-CC1A-4253-AF4F-9414FDAB6712}" srcOrd="0" destOrd="0" presId="urn:microsoft.com/office/officeart/2005/8/layout/vList3#1"/>
    <dgm:cxn modelId="{B804D8E9-5617-45EF-BC00-6440FD87D97E}" type="presOf" srcId="{BCE4499D-1151-482F-9429-E3AA3D1E72FC}" destId="{8FC28DD1-BBE3-4F91-8D3A-E093167BD5E4}" srcOrd="0" destOrd="0" presId="urn:microsoft.com/office/officeart/2005/8/layout/vList3#1"/>
    <dgm:cxn modelId="{960D5435-0D38-4768-BC0E-8CEA48CD43FC}" type="presOf" srcId="{4DE81753-DED4-4EC0-A3BF-5D5BB0DC4876}" destId="{32760B59-AED5-4BC2-B2EC-20F8678A4AD2}" srcOrd="0" destOrd="0" presId="urn:microsoft.com/office/officeart/2005/8/layout/vList3#1"/>
    <dgm:cxn modelId="{030098C3-0E32-4643-89AC-45CFB69AFCD9}" type="presOf" srcId="{07BF06BD-5784-4F34-ACDA-A40ACB889D71}" destId="{4B2F4896-981C-45CA-8AFE-8FE50FF1D22A}" srcOrd="0" destOrd="0" presId="urn:microsoft.com/office/officeart/2005/8/layout/vList3#1"/>
    <dgm:cxn modelId="{5CD9C27B-1FD7-4AB2-9527-FD62BF1978FD}" srcId="{EAAEAF7A-8608-4410-A320-2B4E1C294E2C}" destId="{BBD79F47-F28D-41A0-A9AC-CD37A228A5BA}" srcOrd="4" destOrd="0" parTransId="{8C399EDA-C8F4-4069-AE14-EDAD1CB547B3}" sibTransId="{B5596F3D-DDB2-4A50-B562-BDBC8D0D0B94}"/>
    <dgm:cxn modelId="{FACFB9FD-0E99-432F-BAA3-F008E7E1E93D}" srcId="{EAAEAF7A-8608-4410-A320-2B4E1C294E2C}" destId="{26DCEB08-426F-49B8-8729-B64AD9C6E73E}" srcOrd="5" destOrd="0" parTransId="{6026AE94-4056-4562-8C49-D73B6321BC94}" sibTransId="{4F2C9263-9149-44BF-A426-98C582A49DA6}"/>
    <dgm:cxn modelId="{6D672EFC-F6B3-4BE8-8D57-2180678E4FD2}" type="presOf" srcId="{BBD79F47-F28D-41A0-A9AC-CD37A228A5BA}" destId="{EB02F2D1-67C9-4636-8EF5-E7A30220C8C1}" srcOrd="0" destOrd="0" presId="urn:microsoft.com/office/officeart/2005/8/layout/vList3#1"/>
    <dgm:cxn modelId="{00511AED-15CB-440B-ADE9-09C366334AF2}" srcId="{EAAEAF7A-8608-4410-A320-2B4E1C294E2C}" destId="{4DE81753-DED4-4EC0-A3BF-5D5BB0DC4876}" srcOrd="2" destOrd="0" parTransId="{F85782EB-22F0-4185-A425-3B44D4C33087}" sibTransId="{5E2A2706-CFBB-4C19-A944-6B3BEFBEBAAB}"/>
    <dgm:cxn modelId="{F50905C0-FC14-4C62-9FD4-4DF86DD7646F}" type="presParOf" srcId="{859212EF-50A4-407F-B92F-D53522DEFCD9}" destId="{E9EA7C57-8119-43A4-81DF-5D9817C8C5F0}" srcOrd="0" destOrd="0" presId="urn:microsoft.com/office/officeart/2005/8/layout/vList3#1"/>
    <dgm:cxn modelId="{052DD1BB-075F-421F-9633-239FABE4EE68}" type="presParOf" srcId="{E9EA7C57-8119-43A4-81DF-5D9817C8C5F0}" destId="{DF147F9F-3FF6-48F4-B1AC-DE2A353E234C}" srcOrd="0" destOrd="0" presId="urn:microsoft.com/office/officeart/2005/8/layout/vList3#1"/>
    <dgm:cxn modelId="{450FE5C7-9941-4429-B127-B5B0B1274087}" type="presParOf" srcId="{E9EA7C57-8119-43A4-81DF-5D9817C8C5F0}" destId="{4B2F4896-981C-45CA-8AFE-8FE50FF1D22A}" srcOrd="1" destOrd="0" presId="urn:microsoft.com/office/officeart/2005/8/layout/vList3#1"/>
    <dgm:cxn modelId="{522DA5FD-CC03-4D11-9CCF-559483E74597}" type="presParOf" srcId="{859212EF-50A4-407F-B92F-D53522DEFCD9}" destId="{32A3AB6A-E8FF-4BC8-AD7A-2CACFA8C6448}" srcOrd="1" destOrd="0" presId="urn:microsoft.com/office/officeart/2005/8/layout/vList3#1"/>
    <dgm:cxn modelId="{7D68ABD7-6817-4B36-8082-C69D9EFB50DB}" type="presParOf" srcId="{859212EF-50A4-407F-B92F-D53522DEFCD9}" destId="{B2BC28D6-8A05-439F-953C-94BEEC1E286C}" srcOrd="2" destOrd="0" presId="urn:microsoft.com/office/officeart/2005/8/layout/vList3#1"/>
    <dgm:cxn modelId="{FD25FFA7-C3AD-4943-A9FC-5B3F5E861EDF}" type="presParOf" srcId="{B2BC28D6-8A05-439F-953C-94BEEC1E286C}" destId="{FAFF5D7D-B6F1-4467-8ACF-4B116081A0E4}" srcOrd="0" destOrd="0" presId="urn:microsoft.com/office/officeart/2005/8/layout/vList3#1"/>
    <dgm:cxn modelId="{3EC59CE7-7E9A-41E3-A827-F5B7D00B21A7}" type="presParOf" srcId="{B2BC28D6-8A05-439F-953C-94BEEC1E286C}" destId="{E0D7EFD5-CC1A-4253-AF4F-9414FDAB6712}" srcOrd="1" destOrd="0" presId="urn:microsoft.com/office/officeart/2005/8/layout/vList3#1"/>
    <dgm:cxn modelId="{92C2D988-9A79-490D-9FA0-A8AE51D4940D}" type="presParOf" srcId="{859212EF-50A4-407F-B92F-D53522DEFCD9}" destId="{0F8E2816-C6A0-4538-9A71-BEB5B7B390B1}" srcOrd="3" destOrd="0" presId="urn:microsoft.com/office/officeart/2005/8/layout/vList3#1"/>
    <dgm:cxn modelId="{7D727489-B57A-4E48-85D6-EC9114F839B9}" type="presParOf" srcId="{859212EF-50A4-407F-B92F-D53522DEFCD9}" destId="{A1C9BBDD-DD66-4878-A26C-34A4976FADB9}" srcOrd="4" destOrd="0" presId="urn:microsoft.com/office/officeart/2005/8/layout/vList3#1"/>
    <dgm:cxn modelId="{17A37F31-BC93-4455-99C2-E1F117177D4F}" type="presParOf" srcId="{A1C9BBDD-DD66-4878-A26C-34A4976FADB9}" destId="{5750F5AA-87E9-4E84-8C95-C7DE7E331762}" srcOrd="0" destOrd="0" presId="urn:microsoft.com/office/officeart/2005/8/layout/vList3#1"/>
    <dgm:cxn modelId="{231A3167-928A-499A-A7D8-96EB372E8F9F}" type="presParOf" srcId="{A1C9BBDD-DD66-4878-A26C-34A4976FADB9}" destId="{32760B59-AED5-4BC2-B2EC-20F8678A4AD2}" srcOrd="1" destOrd="0" presId="urn:microsoft.com/office/officeart/2005/8/layout/vList3#1"/>
    <dgm:cxn modelId="{B3C6D259-E77D-4FFD-9608-955F0E74A7AB}" type="presParOf" srcId="{859212EF-50A4-407F-B92F-D53522DEFCD9}" destId="{7A2A6A4E-37F3-4057-AF0B-3C70DC5072F4}" srcOrd="5" destOrd="0" presId="urn:microsoft.com/office/officeart/2005/8/layout/vList3#1"/>
    <dgm:cxn modelId="{C5857824-933B-4A77-9412-A16429954615}" type="presParOf" srcId="{859212EF-50A4-407F-B92F-D53522DEFCD9}" destId="{6342C0EC-A37B-4D6A-A98E-51A56389120B}" srcOrd="6" destOrd="0" presId="urn:microsoft.com/office/officeart/2005/8/layout/vList3#1"/>
    <dgm:cxn modelId="{FC295455-0BD5-4521-A01D-EBAFC748EB41}" type="presParOf" srcId="{6342C0EC-A37B-4D6A-A98E-51A56389120B}" destId="{99B2178C-0339-4772-8292-CEA154A9E272}" srcOrd="0" destOrd="0" presId="urn:microsoft.com/office/officeart/2005/8/layout/vList3#1"/>
    <dgm:cxn modelId="{BE006975-3A37-4B44-83CF-7809EAA2FEEE}" type="presParOf" srcId="{6342C0EC-A37B-4D6A-A98E-51A56389120B}" destId="{8FC28DD1-BBE3-4F91-8D3A-E093167BD5E4}" srcOrd="1" destOrd="0" presId="urn:microsoft.com/office/officeart/2005/8/layout/vList3#1"/>
    <dgm:cxn modelId="{023B0FB9-34A4-4494-AF7F-15DB7DF9CB29}" type="presParOf" srcId="{859212EF-50A4-407F-B92F-D53522DEFCD9}" destId="{B1B842AA-883D-4FEA-81A1-6E99DDFFB977}" srcOrd="7" destOrd="0" presId="urn:microsoft.com/office/officeart/2005/8/layout/vList3#1"/>
    <dgm:cxn modelId="{C78EE243-7CB2-4F6B-8083-7A16E64AE967}" type="presParOf" srcId="{859212EF-50A4-407F-B92F-D53522DEFCD9}" destId="{10931CCC-EDFA-4E49-B8AA-377600CBBA8F}" srcOrd="8" destOrd="0" presId="urn:microsoft.com/office/officeart/2005/8/layout/vList3#1"/>
    <dgm:cxn modelId="{AE1A06E4-A6B9-467C-96E6-84C9B519A619}" type="presParOf" srcId="{10931CCC-EDFA-4E49-B8AA-377600CBBA8F}" destId="{08191A2E-7F74-4977-919A-D4A7953EF459}" srcOrd="0" destOrd="0" presId="urn:microsoft.com/office/officeart/2005/8/layout/vList3#1"/>
    <dgm:cxn modelId="{BFC2929F-B12E-4E90-80DC-91DCA4034480}" type="presParOf" srcId="{10931CCC-EDFA-4E49-B8AA-377600CBBA8F}" destId="{EB02F2D1-67C9-4636-8EF5-E7A30220C8C1}" srcOrd="1" destOrd="0" presId="urn:microsoft.com/office/officeart/2005/8/layout/vList3#1"/>
    <dgm:cxn modelId="{3DA442DF-2887-4E7A-A737-F1EE183948E5}" type="presParOf" srcId="{859212EF-50A4-407F-B92F-D53522DEFCD9}" destId="{AA6292EE-7188-4AA4-8FCF-9FA139F2B964}" srcOrd="9" destOrd="0" presId="urn:microsoft.com/office/officeart/2005/8/layout/vList3#1"/>
    <dgm:cxn modelId="{83C4A4B4-6A59-49ED-9A7B-1F0B0DC14712}" type="presParOf" srcId="{859212EF-50A4-407F-B92F-D53522DEFCD9}" destId="{CD5C68A2-224E-4636-82A4-5D918AE1DA36}" srcOrd="10" destOrd="0" presId="urn:microsoft.com/office/officeart/2005/8/layout/vList3#1"/>
    <dgm:cxn modelId="{7679BD28-5D3B-40CF-8F9D-1BD406706BF4}" type="presParOf" srcId="{CD5C68A2-224E-4636-82A4-5D918AE1DA36}" destId="{4EF48B68-854E-4F26-ABB0-02EBAD46AABD}" srcOrd="0" destOrd="0" presId="urn:microsoft.com/office/officeart/2005/8/layout/vList3#1"/>
    <dgm:cxn modelId="{47A32807-24E2-4E37-BBB6-535EF660C6A2}" type="presParOf" srcId="{CD5C68A2-224E-4636-82A4-5D918AE1DA36}" destId="{4D6A8EAC-0670-4A77-AA85-6C18843AE7D2}" srcOrd="1" destOrd="0" presId="urn:microsoft.com/office/officeart/2005/8/layout/vList3#1"/>
    <dgm:cxn modelId="{27B011A3-9041-4FB9-B9B0-FABECC296461}" type="presParOf" srcId="{859212EF-50A4-407F-B92F-D53522DEFCD9}" destId="{33D82E01-9D5C-455F-AA2C-26A77E54A61F}" srcOrd="11" destOrd="0" presId="urn:microsoft.com/office/officeart/2005/8/layout/vList3#1"/>
    <dgm:cxn modelId="{247409C7-6EC9-4E60-A05D-214E8D4C3A43}" type="presParOf" srcId="{859212EF-50A4-407F-B92F-D53522DEFCD9}" destId="{994F067F-92FA-466A-942C-23FB2E1378ED}" srcOrd="12" destOrd="0" presId="urn:microsoft.com/office/officeart/2005/8/layout/vList3#1"/>
    <dgm:cxn modelId="{30257C22-A2D7-43BC-8B6C-44CF3E3CEF0B}" type="presParOf" srcId="{994F067F-92FA-466A-942C-23FB2E1378ED}" destId="{A6E12B9D-ADAF-4048-B530-28DF6CBC573C}" srcOrd="0" destOrd="0" presId="urn:microsoft.com/office/officeart/2005/8/layout/vList3#1"/>
    <dgm:cxn modelId="{C681A013-2422-4ABA-9681-F19B64444772}" type="presParOf" srcId="{994F067F-92FA-466A-942C-23FB2E1378ED}" destId="{A154E586-9BB9-43F4-9FD9-A866C94CEEDB}" srcOrd="1" destOrd="0" presId="urn:microsoft.com/office/officeart/2005/8/layout/vList3#1"/>
    <dgm:cxn modelId="{46AAE263-316B-4DAD-8AB4-23C10DCAB235}" type="presParOf" srcId="{859212EF-50A4-407F-B92F-D53522DEFCD9}" destId="{D9591B7A-8275-42D9-BB9D-0D56BEFD7DDF}" srcOrd="13" destOrd="0" presId="urn:microsoft.com/office/officeart/2005/8/layout/vList3#1"/>
    <dgm:cxn modelId="{87EC7B41-CC35-4506-BA9A-2AE81140DC20}" type="presParOf" srcId="{859212EF-50A4-407F-B92F-D53522DEFCD9}" destId="{CDFD0B26-4CA0-4E5D-9940-9939029AB842}" srcOrd="14" destOrd="0" presId="urn:microsoft.com/office/officeart/2005/8/layout/vList3#1"/>
    <dgm:cxn modelId="{A064E9D7-10C0-4595-BF47-73AAA1FC6E02}" type="presParOf" srcId="{CDFD0B26-4CA0-4E5D-9940-9939029AB842}" destId="{6F5AA63B-B36D-4A88-BF2D-A2841EE7DC47}" srcOrd="0" destOrd="0" presId="urn:microsoft.com/office/officeart/2005/8/layout/vList3#1"/>
    <dgm:cxn modelId="{071C4C18-B19D-407F-B50F-30B2E210B020}" type="presParOf" srcId="{CDFD0B26-4CA0-4E5D-9940-9939029AB842}" destId="{BD37C866-F1D5-4C9E-82A7-45F5CE1FE1B8}" srcOrd="1" destOrd="0" presId="urn:microsoft.com/office/officeart/2005/8/layout/vList3#1"/>
  </dgm:cxnLst>
  <dgm:bg>
    <a:noFill/>
  </dgm:bg>
  <dgm:whole/>
  <dgm:extLst>
    <a:ext uri="http://schemas.microsoft.com/office/drawing/2008/diagram">
      <dsp:dataModelExt xmlns:dsp="http://schemas.microsoft.com/office/drawing/2008/diagram" xmlns="" relId="rId12" minVer="http://schemas.openxmlformats.org/drawingml/2006/diagram"/>
    </a:ext>
  </dgm:extLst>
</dgm:dataModel>
</file>

<file path=ppt/diagrams/drawing1.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14A06098-6005-4B1D-8E66-DEAFB65EF0C7}">
      <dsp:nvSpPr>
        <dsp:cNvPr id="0" name=""/>
        <dsp:cNvSpPr/>
      </dsp:nvSpPr>
      <dsp:spPr>
        <a:xfrm rot="5180100">
          <a:off x="-260088" y="3872721"/>
          <a:ext cx="1518126" cy="35683"/>
        </a:xfrm>
        <a:custGeom>
          <a:avLst/>
          <a:gdLst/>
          <a:ahLst/>
          <a:cxnLst/>
          <a:rect l="0" t="0" r="0" b="0"/>
          <a:pathLst>
            <a:path>
              <a:moveTo>
                <a:pt x="0" y="17841"/>
              </a:moveTo>
              <a:lnTo>
                <a:pt x="1518126" y="17841"/>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144C515E-2551-4C2E-9BF5-D02B7968E090}">
      <dsp:nvSpPr>
        <dsp:cNvPr id="0" name=""/>
        <dsp:cNvSpPr/>
      </dsp:nvSpPr>
      <dsp:spPr>
        <a:xfrm rot="3256847">
          <a:off x="408772" y="3610767"/>
          <a:ext cx="1220750" cy="35683"/>
        </a:xfrm>
        <a:custGeom>
          <a:avLst/>
          <a:gdLst/>
          <a:ahLst/>
          <a:cxnLst/>
          <a:rect l="0" t="0" r="0" b="0"/>
          <a:pathLst>
            <a:path>
              <a:moveTo>
                <a:pt x="0" y="17841"/>
              </a:moveTo>
              <a:lnTo>
                <a:pt x="1220750" y="17841"/>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FBE8F533-BBCD-4738-959A-DCA04FBBBEC5}">
      <dsp:nvSpPr>
        <dsp:cNvPr id="0" name=""/>
        <dsp:cNvSpPr/>
      </dsp:nvSpPr>
      <dsp:spPr>
        <a:xfrm rot="1856581">
          <a:off x="613002" y="3494316"/>
          <a:ext cx="1979593" cy="35683"/>
        </a:xfrm>
        <a:custGeom>
          <a:avLst/>
          <a:gdLst/>
          <a:ahLst/>
          <a:cxnLst/>
          <a:rect l="0" t="0" r="0" b="0"/>
          <a:pathLst>
            <a:path>
              <a:moveTo>
                <a:pt x="0" y="17841"/>
              </a:moveTo>
              <a:lnTo>
                <a:pt x="1979593" y="17841"/>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185D6007-FFB8-40E0-9824-20BCFF8D1672}">
      <dsp:nvSpPr>
        <dsp:cNvPr id="0" name=""/>
        <dsp:cNvSpPr/>
      </dsp:nvSpPr>
      <dsp:spPr>
        <a:xfrm rot="544053">
          <a:off x="740109" y="3016321"/>
          <a:ext cx="2202511" cy="35683"/>
        </a:xfrm>
        <a:custGeom>
          <a:avLst/>
          <a:gdLst/>
          <a:ahLst/>
          <a:cxnLst/>
          <a:rect l="0" t="0" r="0" b="0"/>
          <a:pathLst>
            <a:path>
              <a:moveTo>
                <a:pt x="0" y="17841"/>
              </a:moveTo>
              <a:lnTo>
                <a:pt x="2202511" y="17841"/>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BB38875F-744B-4B21-BE14-AD637E31C17C}">
      <dsp:nvSpPr>
        <dsp:cNvPr id="0" name=""/>
        <dsp:cNvSpPr/>
      </dsp:nvSpPr>
      <dsp:spPr>
        <a:xfrm rot="21068441">
          <a:off x="737733" y="2532182"/>
          <a:ext cx="2705243" cy="35683"/>
        </a:xfrm>
        <a:custGeom>
          <a:avLst/>
          <a:gdLst/>
          <a:ahLst/>
          <a:cxnLst/>
          <a:rect l="0" t="0" r="0" b="0"/>
          <a:pathLst>
            <a:path>
              <a:moveTo>
                <a:pt x="0" y="17841"/>
              </a:moveTo>
              <a:lnTo>
                <a:pt x="2705243" y="17841"/>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D9F2EF6D-E913-465D-A468-369DCED582AA}">
      <dsp:nvSpPr>
        <dsp:cNvPr id="0" name=""/>
        <dsp:cNvSpPr/>
      </dsp:nvSpPr>
      <dsp:spPr>
        <a:xfrm rot="19896754">
          <a:off x="615748" y="2069726"/>
          <a:ext cx="2297315" cy="35683"/>
        </a:xfrm>
        <a:custGeom>
          <a:avLst/>
          <a:gdLst/>
          <a:ahLst/>
          <a:cxnLst/>
          <a:rect l="0" t="0" r="0" b="0"/>
          <a:pathLst>
            <a:path>
              <a:moveTo>
                <a:pt x="0" y="17841"/>
              </a:moveTo>
              <a:lnTo>
                <a:pt x="2297315" y="17841"/>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9AECA3B8-46A0-42C9-9328-B911E77DBFA8}">
      <dsp:nvSpPr>
        <dsp:cNvPr id="0" name=""/>
        <dsp:cNvSpPr/>
      </dsp:nvSpPr>
      <dsp:spPr>
        <a:xfrm rot="18634010">
          <a:off x="374997" y="1745087"/>
          <a:ext cx="1900241" cy="35683"/>
        </a:xfrm>
        <a:custGeom>
          <a:avLst/>
          <a:gdLst/>
          <a:ahLst/>
          <a:cxnLst/>
          <a:rect l="0" t="0" r="0" b="0"/>
          <a:pathLst>
            <a:path>
              <a:moveTo>
                <a:pt x="0" y="17841"/>
              </a:moveTo>
              <a:lnTo>
                <a:pt x="1900241" y="17841"/>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7A2C8FBB-356D-4A7D-A376-EF19919B74F1}">
      <dsp:nvSpPr>
        <dsp:cNvPr id="0" name=""/>
        <dsp:cNvSpPr/>
      </dsp:nvSpPr>
      <dsp:spPr>
        <a:xfrm rot="16927802">
          <a:off x="-157071" y="1654329"/>
          <a:ext cx="1662139" cy="35683"/>
        </a:xfrm>
        <a:custGeom>
          <a:avLst/>
          <a:gdLst/>
          <a:ahLst/>
          <a:cxnLst/>
          <a:rect l="0" t="0" r="0" b="0"/>
          <a:pathLst>
            <a:path>
              <a:moveTo>
                <a:pt x="0" y="17841"/>
              </a:moveTo>
              <a:lnTo>
                <a:pt x="1662139" y="17841"/>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C2015511-826A-4297-92BB-3EC0E36B6A82}">
      <dsp:nvSpPr>
        <dsp:cNvPr id="0" name=""/>
        <dsp:cNvSpPr/>
      </dsp:nvSpPr>
      <dsp:spPr>
        <a:xfrm flipH="1" flipV="1">
          <a:off x="-343391" y="2056579"/>
          <a:ext cx="1546159" cy="1545001"/>
        </a:xfrm>
        <a:prstGeom prst="ellipse">
          <a:avLst/>
        </a:prstGeom>
        <a:blipFill rotWithShape="0">
          <a:blip xmlns:r="http://schemas.openxmlformats.org/officeDocument/2006/relationships" r:embed="rId1"/>
          <a:stretch>
            <a:fillRect/>
          </a:stretch>
        </a:blipFill>
        <a:ln>
          <a:solidFill>
            <a:srgbClr val="20A420"/>
          </a:solidFill>
        </a:ln>
        <a:effectLst/>
      </dsp:spPr>
      <dsp:style>
        <a:lnRef idx="0">
          <a:scrgbClr r="0" g="0" b="0"/>
        </a:lnRef>
        <a:fillRef idx="3">
          <a:scrgbClr r="0" g="0" b="0"/>
        </a:fillRef>
        <a:effectRef idx="2">
          <a:scrgbClr r="0" g="0" b="0"/>
        </a:effectRef>
        <a:fontRef idx="minor">
          <a:schemeClr val="lt1"/>
        </a:fontRef>
      </dsp:style>
    </dsp:sp>
    <dsp:sp modelId="{9EB43D27-8C0B-419F-BCAD-9E9F99B4EA47}">
      <dsp:nvSpPr>
        <dsp:cNvPr id="0" name=""/>
        <dsp:cNvSpPr/>
      </dsp:nvSpPr>
      <dsp:spPr>
        <a:xfrm>
          <a:off x="380410" y="-209654"/>
          <a:ext cx="1164030" cy="1079730"/>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发起</a:t>
          </a:r>
          <a:endParaRPr 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380410" y="-209654"/>
        <a:ext cx="1164030" cy="1079730"/>
      </dsp:txXfrm>
    </dsp:sp>
    <dsp:sp modelId="{19004DFE-EA5C-4D7A-A1D1-C0461FF73BD7}">
      <dsp:nvSpPr>
        <dsp:cNvPr id="0" name=""/>
        <dsp:cNvSpPr/>
      </dsp:nvSpPr>
      <dsp:spPr>
        <a:xfrm>
          <a:off x="1722939" y="78529"/>
          <a:ext cx="1164030" cy="1079730"/>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填写表单</a:t>
          </a:r>
          <a:endParaRPr lang="en-US" alt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1722939" y="78529"/>
        <a:ext cx="1164030" cy="1079730"/>
      </dsp:txXfrm>
    </dsp:sp>
    <dsp:sp modelId="{73F007F3-0E27-42CB-84F3-7745604F0F69}">
      <dsp:nvSpPr>
        <dsp:cNvPr id="0" name=""/>
        <dsp:cNvSpPr/>
      </dsp:nvSpPr>
      <dsp:spPr>
        <a:xfrm>
          <a:off x="2695817" y="729825"/>
          <a:ext cx="1164030" cy="1079730"/>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ts val="5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 上传附件</a:t>
          </a:r>
          <a:endParaRPr lang="en-US" alt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2695817" y="729825"/>
        <a:ext cx="1164030" cy="1079730"/>
      </dsp:txXfrm>
    </dsp:sp>
    <dsp:sp modelId="{5DEBA422-CD5C-4C8E-98E7-CD4A770BE719}">
      <dsp:nvSpPr>
        <dsp:cNvPr id="0" name=""/>
        <dsp:cNvSpPr/>
      </dsp:nvSpPr>
      <dsp:spPr>
        <a:xfrm>
          <a:off x="3418792" y="1712379"/>
          <a:ext cx="1164030" cy="1079730"/>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  转办、  协办</a:t>
          </a:r>
          <a:endParaRPr lang="en-US" alt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3418792" y="1712379"/>
        <a:ext cx="1164030" cy="1079730"/>
      </dsp:txXfrm>
    </dsp:sp>
    <dsp:sp modelId="{D89AD390-43AE-4FB7-B0D7-868AEFF4B4EC}">
      <dsp:nvSpPr>
        <dsp:cNvPr id="0" name=""/>
        <dsp:cNvSpPr/>
      </dsp:nvSpPr>
      <dsp:spPr>
        <a:xfrm>
          <a:off x="2920430" y="2759395"/>
          <a:ext cx="1164030" cy="1079730"/>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提交</a:t>
          </a:r>
          <a:endParaRPr lang="en-US" alt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2920430" y="2759395"/>
        <a:ext cx="1164030" cy="1079730"/>
      </dsp:txXfrm>
    </dsp:sp>
    <dsp:sp modelId="{01E59C4F-501B-45EB-838F-8455E950C90A}">
      <dsp:nvSpPr>
        <dsp:cNvPr id="0" name=""/>
        <dsp:cNvSpPr/>
      </dsp:nvSpPr>
      <dsp:spPr>
        <a:xfrm>
          <a:off x="2358520" y="3774277"/>
          <a:ext cx="1164030" cy="1079730"/>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审核要点查看</a:t>
          </a:r>
          <a:endParaRPr lang="en-US" alt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2358520" y="3774277"/>
        <a:ext cx="1164030" cy="1079730"/>
      </dsp:txXfrm>
    </dsp:sp>
    <dsp:sp modelId="{C22DE910-81BE-46EC-930D-561A32AED1C6}">
      <dsp:nvSpPr>
        <dsp:cNvPr id="0" name=""/>
        <dsp:cNvSpPr/>
      </dsp:nvSpPr>
      <dsp:spPr>
        <a:xfrm>
          <a:off x="1116434" y="4033425"/>
          <a:ext cx="1164030" cy="1079730"/>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经验示例查看</a:t>
          </a:r>
          <a:endParaRPr lang="zh-CN" alt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1116434" y="4033425"/>
        <a:ext cx="1164030" cy="1079730"/>
      </dsp:txXfrm>
    </dsp:sp>
    <dsp:sp modelId="{9756BF75-DA39-4729-9231-5CB4C692806D}">
      <dsp:nvSpPr>
        <dsp:cNvPr id="0" name=""/>
        <dsp:cNvSpPr/>
      </dsp:nvSpPr>
      <dsp:spPr>
        <a:xfrm>
          <a:off x="0" y="4647123"/>
          <a:ext cx="1164030" cy="1079730"/>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催办工作事项</a:t>
          </a:r>
          <a:endParaRPr lang="zh-CN" alt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0" y="4647123"/>
        <a:ext cx="1164030" cy="1079730"/>
      </dsp:txXfrm>
    </dsp:sp>
  </dsp:spTree>
</dsp:drawing>
</file>

<file path=ppt/diagrams/drawing2.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FBE8F533-BBCD-4738-959A-DCA04FBBBEC5}">
      <dsp:nvSpPr>
        <dsp:cNvPr id="0" name=""/>
        <dsp:cNvSpPr/>
      </dsp:nvSpPr>
      <dsp:spPr>
        <a:xfrm rot="2431629">
          <a:off x="1119922" y="3098810"/>
          <a:ext cx="1147404" cy="66093"/>
        </a:xfrm>
        <a:custGeom>
          <a:avLst/>
          <a:gdLst/>
          <a:ahLst/>
          <a:cxnLst/>
          <a:rect l="0" t="0" r="0" b="0"/>
          <a:pathLst>
            <a:path>
              <a:moveTo>
                <a:pt x="0" y="33046"/>
              </a:moveTo>
              <a:lnTo>
                <a:pt x="1147404" y="33046"/>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185D6007-FFB8-40E0-9824-20BCFF8D1672}">
      <dsp:nvSpPr>
        <dsp:cNvPr id="0" name=""/>
        <dsp:cNvSpPr/>
      </dsp:nvSpPr>
      <dsp:spPr>
        <a:xfrm rot="425175">
          <a:off x="1251086" y="2413203"/>
          <a:ext cx="1693692" cy="66093"/>
        </a:xfrm>
        <a:custGeom>
          <a:avLst/>
          <a:gdLst/>
          <a:ahLst/>
          <a:cxnLst/>
          <a:rect l="0" t="0" r="0" b="0"/>
          <a:pathLst>
            <a:path>
              <a:moveTo>
                <a:pt x="0" y="33046"/>
              </a:moveTo>
              <a:lnTo>
                <a:pt x="1693692" y="33046"/>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9AECA3B8-46A0-42C9-9328-B911E77DBFA8}">
      <dsp:nvSpPr>
        <dsp:cNvPr id="0" name=""/>
        <dsp:cNvSpPr/>
      </dsp:nvSpPr>
      <dsp:spPr>
        <a:xfrm rot="20359891">
          <a:off x="1199208" y="1702292"/>
          <a:ext cx="1813097" cy="66093"/>
        </a:xfrm>
        <a:custGeom>
          <a:avLst/>
          <a:gdLst/>
          <a:ahLst/>
          <a:cxnLst/>
          <a:rect l="0" t="0" r="0" b="0"/>
          <a:pathLst>
            <a:path>
              <a:moveTo>
                <a:pt x="0" y="33046"/>
              </a:moveTo>
              <a:lnTo>
                <a:pt x="1813097" y="33046"/>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7A2C8FBB-356D-4A7D-A376-EF19919B74F1}">
      <dsp:nvSpPr>
        <dsp:cNvPr id="0" name=""/>
        <dsp:cNvSpPr/>
      </dsp:nvSpPr>
      <dsp:spPr>
        <a:xfrm rot="18636461">
          <a:off x="1036402" y="1362858"/>
          <a:ext cx="800111" cy="66093"/>
        </a:xfrm>
        <a:custGeom>
          <a:avLst/>
          <a:gdLst/>
          <a:ahLst/>
          <a:cxnLst/>
          <a:rect l="0" t="0" r="0" b="0"/>
          <a:pathLst>
            <a:path>
              <a:moveTo>
                <a:pt x="0" y="33046"/>
              </a:moveTo>
              <a:lnTo>
                <a:pt x="800111" y="33046"/>
              </a:lnTo>
            </a:path>
          </a:pathLst>
        </a:custGeom>
        <a:noFill/>
        <a:ln w="6350" cap="flat" cmpd="sng" algn="ctr">
          <a:solidFill>
            <a:srgbClr val="00B050"/>
          </a:solidFill>
          <a:prstDash val="solid"/>
          <a:miter lim="800000"/>
        </a:ln>
        <a:effectLst/>
      </dsp:spPr>
      <dsp:style>
        <a:lnRef idx="1">
          <a:scrgbClr r="0" g="0" b="0"/>
        </a:lnRef>
        <a:fillRef idx="0">
          <a:scrgbClr r="0" g="0" b="0"/>
        </a:fillRef>
        <a:effectRef idx="0">
          <a:scrgbClr r="0" g="0" b="0"/>
        </a:effectRef>
        <a:fontRef idx="minor"/>
      </dsp:style>
    </dsp:sp>
    <dsp:sp modelId="{C2015511-826A-4297-92BB-3EC0E36B6A82}">
      <dsp:nvSpPr>
        <dsp:cNvPr id="0" name=""/>
        <dsp:cNvSpPr/>
      </dsp:nvSpPr>
      <dsp:spPr>
        <a:xfrm flipH="1" flipV="1">
          <a:off x="-202729" y="1417926"/>
          <a:ext cx="1778256" cy="1776917"/>
        </a:xfrm>
        <a:prstGeom prst="ellipse">
          <a:avLst/>
        </a:prstGeom>
        <a:blipFill rotWithShape="0">
          <a:blip xmlns:r="http://schemas.openxmlformats.org/officeDocument/2006/relationships" r:embed="rId1"/>
          <a:stretch>
            <a:fillRect/>
          </a:stretch>
        </a:blipFill>
        <a:ln>
          <a:solidFill>
            <a:srgbClr val="20A420"/>
          </a:solidFill>
        </a:ln>
        <a:effectLst/>
      </dsp:spPr>
      <dsp:style>
        <a:lnRef idx="0">
          <a:scrgbClr r="0" g="0" b="0"/>
        </a:lnRef>
        <a:fillRef idx="3">
          <a:scrgbClr r="0" g="0" b="0"/>
        </a:fillRef>
        <a:effectRef idx="2">
          <a:scrgbClr r="0" g="0" b="0"/>
        </a:effectRef>
        <a:fontRef idx="minor">
          <a:schemeClr val="lt1"/>
        </a:fontRef>
      </dsp:style>
    </dsp:sp>
    <dsp:sp modelId="{9EB43D27-8C0B-419F-BCAD-9E9F99B4EA47}">
      <dsp:nvSpPr>
        <dsp:cNvPr id="0" name=""/>
        <dsp:cNvSpPr/>
      </dsp:nvSpPr>
      <dsp:spPr>
        <a:xfrm>
          <a:off x="1413473" y="-148813"/>
          <a:ext cx="1501000" cy="1392287"/>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自动归档</a:t>
          </a:r>
          <a:endParaRPr 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1413473" y="-148813"/>
        <a:ext cx="1501000" cy="1392287"/>
      </dsp:txXfrm>
    </dsp:sp>
    <dsp:sp modelId="{19004DFE-EA5C-4D7A-A1D1-C0461FF73BD7}">
      <dsp:nvSpPr>
        <dsp:cNvPr id="0" name=""/>
        <dsp:cNvSpPr/>
      </dsp:nvSpPr>
      <dsp:spPr>
        <a:xfrm flipH="1">
          <a:off x="2900014" y="480388"/>
          <a:ext cx="1464312" cy="1358253"/>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在线        审阅</a:t>
          </a:r>
          <a:endParaRPr lang="en-US" alt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flipH="1">
        <a:off x="2900014" y="480388"/>
        <a:ext cx="1464312" cy="1358253"/>
      </dsp:txXfrm>
    </dsp:sp>
    <dsp:sp modelId="{D89AD390-43AE-4FB7-B0D7-868AEFF4B4EC}">
      <dsp:nvSpPr>
        <dsp:cNvPr id="0" name=""/>
        <dsp:cNvSpPr/>
      </dsp:nvSpPr>
      <dsp:spPr>
        <a:xfrm>
          <a:off x="2931608" y="1942359"/>
          <a:ext cx="1512651" cy="1403097"/>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流程监控</a:t>
          </a:r>
          <a:endParaRPr lang="en-US" alt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2931608" y="1942359"/>
        <a:ext cx="1512651" cy="1403097"/>
      </dsp:txXfrm>
    </dsp:sp>
    <dsp:sp modelId="{01E59C4F-501B-45EB-838F-8455E950C90A}">
      <dsp:nvSpPr>
        <dsp:cNvPr id="0" name=""/>
        <dsp:cNvSpPr/>
      </dsp:nvSpPr>
      <dsp:spPr>
        <a:xfrm>
          <a:off x="1923569" y="3271836"/>
          <a:ext cx="1557583" cy="1444778"/>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9525" tIns="9525" rIns="9525" bIns="9525" numCol="1" spcCol="1270" anchor="ctr" anchorCtr="0">
          <a:noAutofit/>
        </a:bodyPr>
        <a:lstStyle/>
        <a:p>
          <a:pPr lvl="0" algn="ctr" defTabSz="666750" rtl="0">
            <a:lnSpc>
              <a:spcPct val="90000"/>
            </a:lnSpc>
            <a:spcBef>
              <a:spcPct val="0"/>
            </a:spcBef>
            <a:spcAft>
              <a:spcPct val="35000"/>
            </a:spcAft>
          </a:pPr>
          <a:r>
            <a:rPr lang="zh-CN" altLang="en-US" sz="1500" b="1" kern="1200" dirty="0" smtClean="0">
              <a:effectLst>
                <a:outerShdw blurRad="38100" dist="38100" dir="2700000" algn="tl">
                  <a:srgbClr val="000000">
                    <a:alpha val="43137"/>
                  </a:srgbClr>
                </a:outerShdw>
              </a:effectLst>
              <a:latin typeface="微软雅黑" pitchFamily="34" charset="-122"/>
              <a:ea typeface="微软雅黑" pitchFamily="34" charset="-122"/>
            </a:rPr>
            <a:t>事项处理完毕</a:t>
          </a:r>
          <a:endParaRPr lang="en-US" altLang="en-US" sz="1500" b="1" kern="1200" dirty="0">
            <a:effectLst>
              <a:outerShdw blurRad="38100" dist="38100" dir="2700000" algn="tl">
                <a:srgbClr val="000000">
                  <a:alpha val="43137"/>
                </a:srgbClr>
              </a:outerShdw>
            </a:effectLst>
            <a:latin typeface="微软雅黑" pitchFamily="34" charset="-122"/>
            <a:ea typeface="微软雅黑" pitchFamily="34" charset="-122"/>
          </a:endParaRPr>
        </a:p>
      </dsp:txBody>
      <dsp:txXfrm>
        <a:off x="1923569" y="3271836"/>
        <a:ext cx="1557583" cy="1444778"/>
      </dsp:txXfrm>
    </dsp:sp>
  </dsp:spTree>
</dsp:drawing>
</file>

<file path=ppt/diagrams/drawing3.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2F4896-981C-45CA-8AFE-8FE50FF1D22A}">
      <dsp:nvSpPr>
        <dsp:cNvPr id="0" name=""/>
        <dsp:cNvSpPr/>
      </dsp:nvSpPr>
      <dsp:spPr>
        <a:xfrm rot="10800000">
          <a:off x="1222127" y="325"/>
          <a:ext cx="4437627" cy="417518"/>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14"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宏观目标和产业政策 </a:t>
          </a:r>
          <a:endParaRPr lang="zh-CN" altLang="en-US" sz="1500" b="1" kern="1200" dirty="0">
            <a:latin typeface="微软雅黑" panose="020B0503020204020204" pitchFamily="34" charset="-122"/>
            <a:ea typeface="微软雅黑" panose="020B0503020204020204" pitchFamily="34" charset="-122"/>
          </a:endParaRPr>
        </a:p>
      </dsp:txBody>
      <dsp:txXfrm rot="10800000">
        <a:off x="1222127" y="325"/>
        <a:ext cx="4437627" cy="417518"/>
      </dsp:txXfrm>
    </dsp:sp>
    <dsp:sp modelId="{DF147F9F-3FF6-48F4-B1AC-DE2A353E234C}">
      <dsp:nvSpPr>
        <dsp:cNvPr id="0" name=""/>
        <dsp:cNvSpPr/>
      </dsp:nvSpPr>
      <dsp:spPr>
        <a:xfrm>
          <a:off x="1013368" y="325"/>
          <a:ext cx="417518" cy="417518"/>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7EFD5-CC1A-4253-AF4F-9414FDAB6712}">
      <dsp:nvSpPr>
        <dsp:cNvPr id="0" name=""/>
        <dsp:cNvSpPr/>
      </dsp:nvSpPr>
      <dsp:spPr>
        <a:xfrm rot="10800000">
          <a:off x="1222127" y="542476"/>
          <a:ext cx="4437627" cy="417518"/>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14"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决策及其程序</a:t>
          </a:r>
          <a:endParaRPr lang="zh-CN" altLang="en-US" sz="1500" b="1" kern="1200" dirty="0">
            <a:latin typeface="微软雅黑" panose="020B0503020204020204" pitchFamily="34" charset="-122"/>
            <a:ea typeface="微软雅黑" panose="020B0503020204020204" pitchFamily="34" charset="-122"/>
          </a:endParaRPr>
        </a:p>
      </dsp:txBody>
      <dsp:txXfrm rot="10800000">
        <a:off x="1222127" y="542476"/>
        <a:ext cx="4437627" cy="417518"/>
      </dsp:txXfrm>
    </dsp:sp>
    <dsp:sp modelId="{FAFF5D7D-B6F1-4467-8ACF-4B116081A0E4}">
      <dsp:nvSpPr>
        <dsp:cNvPr id="0" name=""/>
        <dsp:cNvSpPr/>
      </dsp:nvSpPr>
      <dsp:spPr>
        <a:xfrm>
          <a:off x="1013368" y="542476"/>
          <a:ext cx="417518" cy="417518"/>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760B59-AED5-4BC2-B2EC-20F8678A4AD2}">
      <dsp:nvSpPr>
        <dsp:cNvPr id="0" name=""/>
        <dsp:cNvSpPr/>
      </dsp:nvSpPr>
      <dsp:spPr>
        <a:xfrm rot="10800000">
          <a:off x="1222127" y="1084626"/>
          <a:ext cx="4437627" cy="417518"/>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14"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布局与规模</a:t>
          </a:r>
          <a:endParaRPr lang="zh-CN" altLang="en-US" sz="1500" b="1" kern="1200" dirty="0">
            <a:latin typeface="微软雅黑" panose="020B0503020204020204" pitchFamily="34" charset="-122"/>
            <a:ea typeface="微软雅黑" panose="020B0503020204020204" pitchFamily="34" charset="-122"/>
          </a:endParaRPr>
        </a:p>
      </dsp:txBody>
      <dsp:txXfrm rot="10800000">
        <a:off x="1222127" y="1084626"/>
        <a:ext cx="4437627" cy="417518"/>
      </dsp:txXfrm>
    </dsp:sp>
    <dsp:sp modelId="{5750F5AA-87E9-4E84-8C95-C7DE7E331762}">
      <dsp:nvSpPr>
        <dsp:cNvPr id="0" name=""/>
        <dsp:cNvSpPr/>
      </dsp:nvSpPr>
      <dsp:spPr>
        <a:xfrm>
          <a:off x="1013368" y="1084626"/>
          <a:ext cx="417518" cy="417518"/>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C28DD1-BBE3-4F91-8D3A-E093167BD5E4}">
      <dsp:nvSpPr>
        <dsp:cNvPr id="0" name=""/>
        <dsp:cNvSpPr/>
      </dsp:nvSpPr>
      <dsp:spPr>
        <a:xfrm rot="10800000">
          <a:off x="1222127" y="1626777"/>
          <a:ext cx="4437627" cy="417518"/>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14"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项目目标及市场</a:t>
          </a:r>
          <a:endParaRPr lang="zh-CN" altLang="en-US" sz="1500" b="1" kern="1200" dirty="0">
            <a:latin typeface="微软雅黑" panose="020B0503020204020204" pitchFamily="34" charset="-122"/>
            <a:ea typeface="微软雅黑" panose="020B0503020204020204" pitchFamily="34" charset="-122"/>
          </a:endParaRPr>
        </a:p>
      </dsp:txBody>
      <dsp:txXfrm rot="10800000">
        <a:off x="1222127" y="1626777"/>
        <a:ext cx="4437627" cy="417518"/>
      </dsp:txXfrm>
    </dsp:sp>
    <dsp:sp modelId="{99B2178C-0339-4772-8292-CEA154A9E272}">
      <dsp:nvSpPr>
        <dsp:cNvPr id="0" name=""/>
        <dsp:cNvSpPr/>
      </dsp:nvSpPr>
      <dsp:spPr>
        <a:xfrm>
          <a:off x="1013368" y="1626777"/>
          <a:ext cx="417518" cy="417518"/>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02F2D1-67C9-4636-8EF5-E7A30220C8C1}">
      <dsp:nvSpPr>
        <dsp:cNvPr id="0" name=""/>
        <dsp:cNvSpPr/>
      </dsp:nvSpPr>
      <dsp:spPr>
        <a:xfrm rot="10800000">
          <a:off x="1222127" y="2168927"/>
          <a:ext cx="4437627" cy="417518"/>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14"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设计与技术装备水平</a:t>
          </a:r>
          <a:endParaRPr lang="zh-CN" altLang="en-US" sz="1500" b="1" kern="1200" dirty="0">
            <a:latin typeface="微软雅黑" panose="020B0503020204020204" pitchFamily="34" charset="-122"/>
            <a:ea typeface="微软雅黑" panose="020B0503020204020204" pitchFamily="34" charset="-122"/>
          </a:endParaRPr>
        </a:p>
      </dsp:txBody>
      <dsp:txXfrm rot="10800000">
        <a:off x="1222127" y="2168927"/>
        <a:ext cx="4437627" cy="417518"/>
      </dsp:txXfrm>
    </dsp:sp>
    <dsp:sp modelId="{08191A2E-7F74-4977-919A-D4A7953EF459}">
      <dsp:nvSpPr>
        <dsp:cNvPr id="0" name=""/>
        <dsp:cNvSpPr/>
      </dsp:nvSpPr>
      <dsp:spPr>
        <a:xfrm>
          <a:off x="1013368" y="2168927"/>
          <a:ext cx="417518" cy="417518"/>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6A8EAC-0670-4A77-AA85-6C18843AE7D2}">
      <dsp:nvSpPr>
        <dsp:cNvPr id="0" name=""/>
        <dsp:cNvSpPr/>
      </dsp:nvSpPr>
      <dsp:spPr>
        <a:xfrm rot="10800000">
          <a:off x="1222127" y="2711078"/>
          <a:ext cx="4437627" cy="417518"/>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14"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资源和建设条件</a:t>
          </a:r>
          <a:endParaRPr lang="zh-CN" altLang="en-US" sz="1500" b="1" kern="1200" dirty="0">
            <a:latin typeface="微软雅黑" panose="020B0503020204020204" pitchFamily="34" charset="-122"/>
            <a:ea typeface="微软雅黑" panose="020B0503020204020204" pitchFamily="34" charset="-122"/>
          </a:endParaRPr>
        </a:p>
      </dsp:txBody>
      <dsp:txXfrm rot="10800000">
        <a:off x="1222127" y="2711078"/>
        <a:ext cx="4437627" cy="417518"/>
      </dsp:txXfrm>
    </dsp:sp>
    <dsp:sp modelId="{4EF48B68-854E-4F26-ABB0-02EBAD46AABD}">
      <dsp:nvSpPr>
        <dsp:cNvPr id="0" name=""/>
        <dsp:cNvSpPr/>
      </dsp:nvSpPr>
      <dsp:spPr>
        <a:xfrm>
          <a:off x="1013368" y="2711078"/>
          <a:ext cx="417518" cy="417518"/>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4E586-9BB9-43F4-9FD9-A866C94CEEDB}">
      <dsp:nvSpPr>
        <dsp:cNvPr id="0" name=""/>
        <dsp:cNvSpPr/>
      </dsp:nvSpPr>
      <dsp:spPr>
        <a:xfrm rot="10800000">
          <a:off x="1222127" y="3253229"/>
          <a:ext cx="4437627" cy="417518"/>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14"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资金来源和融资</a:t>
          </a:r>
          <a:endParaRPr lang="zh-CN" altLang="en-US" sz="1500" b="1" kern="1200" dirty="0">
            <a:latin typeface="微软雅黑" panose="020B0503020204020204" pitchFamily="34" charset="-122"/>
            <a:ea typeface="微软雅黑" panose="020B0503020204020204" pitchFamily="34" charset="-122"/>
          </a:endParaRPr>
        </a:p>
      </dsp:txBody>
      <dsp:txXfrm rot="10800000">
        <a:off x="1222127" y="3253229"/>
        <a:ext cx="4437627" cy="417518"/>
      </dsp:txXfrm>
    </dsp:sp>
    <dsp:sp modelId="{A6E12B9D-ADAF-4048-B530-28DF6CBC573C}">
      <dsp:nvSpPr>
        <dsp:cNvPr id="0" name=""/>
        <dsp:cNvSpPr/>
      </dsp:nvSpPr>
      <dsp:spPr>
        <a:xfrm>
          <a:off x="1013368" y="3237463"/>
          <a:ext cx="417518" cy="417518"/>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37C866-F1D5-4C9E-82A7-45F5CE1FE1B8}">
      <dsp:nvSpPr>
        <dsp:cNvPr id="0" name=""/>
        <dsp:cNvSpPr/>
      </dsp:nvSpPr>
      <dsp:spPr>
        <a:xfrm rot="10800000">
          <a:off x="1222127" y="3795379"/>
          <a:ext cx="4437627" cy="417518"/>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14"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项目进度及其控制</a:t>
          </a:r>
          <a:endParaRPr lang="zh-CN" altLang="en-US" sz="1500" b="1" kern="1200" dirty="0">
            <a:latin typeface="微软雅黑" panose="020B0503020204020204" pitchFamily="34" charset="-122"/>
            <a:ea typeface="微软雅黑" panose="020B0503020204020204" pitchFamily="34" charset="-122"/>
          </a:endParaRPr>
        </a:p>
      </dsp:txBody>
      <dsp:txXfrm rot="10800000">
        <a:off x="1222127" y="3795379"/>
        <a:ext cx="4437627" cy="417518"/>
      </dsp:txXfrm>
    </dsp:sp>
    <dsp:sp modelId="{6F5AA63B-B36D-4A88-BF2D-A2841EE7DC47}">
      <dsp:nvSpPr>
        <dsp:cNvPr id="0" name=""/>
        <dsp:cNvSpPr/>
      </dsp:nvSpPr>
      <dsp:spPr>
        <a:xfrm>
          <a:off x="1013368" y="3795379"/>
          <a:ext cx="417518" cy="417518"/>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63A601D-B48B-4260-9EFB-7B234B1DAABD}">
      <dsp:nvSpPr>
        <dsp:cNvPr id="0" name=""/>
        <dsp:cNvSpPr/>
      </dsp:nvSpPr>
      <dsp:spPr>
        <a:xfrm rot="10800000">
          <a:off x="1222127" y="4337530"/>
          <a:ext cx="4437627" cy="417518"/>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84114"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项目质量及其控制</a:t>
          </a:r>
          <a:endParaRPr lang="zh-CN" altLang="en-US" sz="1500" b="1" kern="1200" dirty="0">
            <a:latin typeface="微软雅黑" panose="020B0503020204020204" pitchFamily="34" charset="-122"/>
            <a:ea typeface="微软雅黑" panose="020B0503020204020204" pitchFamily="34" charset="-122"/>
          </a:endParaRPr>
        </a:p>
      </dsp:txBody>
      <dsp:txXfrm rot="10800000">
        <a:off x="1222127" y="4337530"/>
        <a:ext cx="4437627" cy="417518"/>
      </dsp:txXfrm>
    </dsp:sp>
    <dsp:sp modelId="{416D939F-930D-4414-9B9D-CEDA9F090E87}">
      <dsp:nvSpPr>
        <dsp:cNvPr id="0" name=""/>
        <dsp:cNvSpPr/>
      </dsp:nvSpPr>
      <dsp:spPr>
        <a:xfrm>
          <a:off x="1013368" y="4337530"/>
          <a:ext cx="417518" cy="417518"/>
        </a:xfrm>
        <a:prstGeom prst="ellipse">
          <a:avLst/>
        </a:prstGeom>
        <a:blipFill rotWithShape="0">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a="http://schemas.openxmlformats.org/drawingml/2006/main" xmlns:dsp="http://schemas.microsoft.com/office/drawing/2008/diagram">
  <dsp:spTree>
    <dsp:nvGrpSpPr>
      <dsp:cNvPr id="0" name=""/>
      <dsp:cNvGrpSpPr/>
    </dsp:nvGrpSpPr>
    <dsp:grpSpPr/>
    <dsp:sp modelId="{4B2F4896-981C-45CA-8AFE-8FE50FF1D22A}">
      <dsp:nvSpPr>
        <dsp:cNvPr id="0" name=""/>
        <dsp:cNvSpPr/>
      </dsp:nvSpPr>
      <dsp:spPr>
        <a:xfrm rot="10800000">
          <a:off x="1209944" y="2043"/>
          <a:ext cx="4336262" cy="470911"/>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659"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项目投资及其控制</a:t>
          </a:r>
          <a:endParaRPr lang="zh-CN" altLang="en-US" sz="1500" b="1" kern="1200" dirty="0">
            <a:latin typeface="微软雅黑" panose="020B0503020204020204" pitchFamily="34" charset="-122"/>
            <a:ea typeface="微软雅黑" panose="020B0503020204020204" pitchFamily="34" charset="-122"/>
          </a:endParaRPr>
        </a:p>
      </dsp:txBody>
      <dsp:txXfrm rot="10800000">
        <a:off x="1209944" y="2043"/>
        <a:ext cx="4336262" cy="470911"/>
      </dsp:txXfrm>
    </dsp:sp>
    <dsp:sp modelId="{DF147F9F-3FF6-48F4-B1AC-DE2A353E234C}">
      <dsp:nvSpPr>
        <dsp:cNvPr id="0" name=""/>
        <dsp:cNvSpPr/>
      </dsp:nvSpPr>
      <dsp:spPr>
        <a:xfrm>
          <a:off x="974488" y="2043"/>
          <a:ext cx="470911" cy="470911"/>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0D7EFD5-CC1A-4253-AF4F-9414FDAB6712}">
      <dsp:nvSpPr>
        <dsp:cNvPr id="0" name=""/>
        <dsp:cNvSpPr/>
      </dsp:nvSpPr>
      <dsp:spPr>
        <a:xfrm rot="10800000">
          <a:off x="1209944" y="613525"/>
          <a:ext cx="4336262" cy="470911"/>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659"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项目运营</a:t>
          </a:r>
          <a:endParaRPr lang="zh-CN" altLang="en-US" sz="1500" b="1" kern="1200" dirty="0">
            <a:latin typeface="微软雅黑" panose="020B0503020204020204" pitchFamily="34" charset="-122"/>
            <a:ea typeface="微软雅黑" panose="020B0503020204020204" pitchFamily="34" charset="-122"/>
          </a:endParaRPr>
        </a:p>
      </dsp:txBody>
      <dsp:txXfrm rot="10800000">
        <a:off x="1209944" y="613525"/>
        <a:ext cx="4336262" cy="470911"/>
      </dsp:txXfrm>
    </dsp:sp>
    <dsp:sp modelId="{FAFF5D7D-B6F1-4467-8ACF-4B116081A0E4}">
      <dsp:nvSpPr>
        <dsp:cNvPr id="0" name=""/>
        <dsp:cNvSpPr/>
      </dsp:nvSpPr>
      <dsp:spPr>
        <a:xfrm>
          <a:off x="974488" y="613525"/>
          <a:ext cx="470911" cy="470911"/>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2760B59-AED5-4BC2-B2EC-20F8678A4AD2}">
      <dsp:nvSpPr>
        <dsp:cNvPr id="0" name=""/>
        <dsp:cNvSpPr/>
      </dsp:nvSpPr>
      <dsp:spPr>
        <a:xfrm rot="10800000">
          <a:off x="1209944" y="1225007"/>
          <a:ext cx="4336262" cy="470911"/>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659"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机构和管理</a:t>
          </a:r>
          <a:endParaRPr lang="zh-CN" altLang="en-US" sz="1500" b="1" kern="1200" dirty="0">
            <a:latin typeface="微软雅黑" panose="020B0503020204020204" pitchFamily="34" charset="-122"/>
            <a:ea typeface="微软雅黑" panose="020B0503020204020204" pitchFamily="34" charset="-122"/>
          </a:endParaRPr>
        </a:p>
      </dsp:txBody>
      <dsp:txXfrm rot="10800000">
        <a:off x="1209944" y="1225007"/>
        <a:ext cx="4336262" cy="470911"/>
      </dsp:txXfrm>
    </dsp:sp>
    <dsp:sp modelId="{5750F5AA-87E9-4E84-8C95-C7DE7E331762}">
      <dsp:nvSpPr>
        <dsp:cNvPr id="0" name=""/>
        <dsp:cNvSpPr/>
      </dsp:nvSpPr>
      <dsp:spPr>
        <a:xfrm>
          <a:off x="974488" y="1225007"/>
          <a:ext cx="470911" cy="470911"/>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FC28DD1-BBE3-4F91-8D3A-E093167BD5E4}">
      <dsp:nvSpPr>
        <dsp:cNvPr id="0" name=""/>
        <dsp:cNvSpPr/>
      </dsp:nvSpPr>
      <dsp:spPr>
        <a:xfrm rot="10800000">
          <a:off x="1209944" y="1836490"/>
          <a:ext cx="4336262" cy="470911"/>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659"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项目财务效益</a:t>
          </a:r>
          <a:endParaRPr lang="zh-CN" altLang="en-US" sz="1500" b="1" kern="1200" dirty="0">
            <a:latin typeface="微软雅黑" panose="020B0503020204020204" pitchFamily="34" charset="-122"/>
            <a:ea typeface="微软雅黑" panose="020B0503020204020204" pitchFamily="34" charset="-122"/>
          </a:endParaRPr>
        </a:p>
      </dsp:txBody>
      <dsp:txXfrm rot="10800000">
        <a:off x="1209944" y="1836490"/>
        <a:ext cx="4336262" cy="470911"/>
      </dsp:txXfrm>
    </dsp:sp>
    <dsp:sp modelId="{99B2178C-0339-4772-8292-CEA154A9E272}">
      <dsp:nvSpPr>
        <dsp:cNvPr id="0" name=""/>
        <dsp:cNvSpPr/>
      </dsp:nvSpPr>
      <dsp:spPr>
        <a:xfrm>
          <a:off x="974488" y="1836490"/>
          <a:ext cx="470911" cy="470911"/>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B02F2D1-67C9-4636-8EF5-E7A30220C8C1}">
      <dsp:nvSpPr>
        <dsp:cNvPr id="0" name=""/>
        <dsp:cNvSpPr/>
      </dsp:nvSpPr>
      <dsp:spPr>
        <a:xfrm rot="10800000">
          <a:off x="1209944" y="2447972"/>
          <a:ext cx="4336262" cy="470911"/>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659"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项目经济效益和影响</a:t>
          </a:r>
          <a:endParaRPr lang="zh-CN" altLang="en-US" sz="1500" b="1" kern="1200" dirty="0">
            <a:latin typeface="微软雅黑" panose="020B0503020204020204" pitchFamily="34" charset="-122"/>
            <a:ea typeface="微软雅黑" panose="020B0503020204020204" pitchFamily="34" charset="-122"/>
          </a:endParaRPr>
        </a:p>
      </dsp:txBody>
      <dsp:txXfrm rot="10800000">
        <a:off x="1209944" y="2447972"/>
        <a:ext cx="4336262" cy="470911"/>
      </dsp:txXfrm>
    </dsp:sp>
    <dsp:sp modelId="{08191A2E-7F74-4977-919A-D4A7953EF459}">
      <dsp:nvSpPr>
        <dsp:cNvPr id="0" name=""/>
        <dsp:cNvSpPr/>
      </dsp:nvSpPr>
      <dsp:spPr>
        <a:xfrm>
          <a:off x="974488" y="2447972"/>
          <a:ext cx="470911" cy="470911"/>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4D6A8EAC-0670-4A77-AA85-6C18843AE7D2}">
      <dsp:nvSpPr>
        <dsp:cNvPr id="0" name=""/>
        <dsp:cNvSpPr/>
      </dsp:nvSpPr>
      <dsp:spPr>
        <a:xfrm rot="10800000">
          <a:off x="1209944" y="3059454"/>
          <a:ext cx="4336262" cy="470911"/>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659"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社会和环境影响</a:t>
          </a:r>
          <a:endParaRPr lang="zh-CN" altLang="en-US" sz="1500" b="1" kern="1200" dirty="0">
            <a:latin typeface="微软雅黑" panose="020B0503020204020204" pitchFamily="34" charset="-122"/>
            <a:ea typeface="微软雅黑" panose="020B0503020204020204" pitchFamily="34" charset="-122"/>
          </a:endParaRPr>
        </a:p>
      </dsp:txBody>
      <dsp:txXfrm rot="10800000">
        <a:off x="1209944" y="3059454"/>
        <a:ext cx="4336262" cy="470911"/>
      </dsp:txXfrm>
    </dsp:sp>
    <dsp:sp modelId="{4EF48B68-854E-4F26-ABB0-02EBAD46AABD}">
      <dsp:nvSpPr>
        <dsp:cNvPr id="0" name=""/>
        <dsp:cNvSpPr/>
      </dsp:nvSpPr>
      <dsp:spPr>
        <a:xfrm>
          <a:off x="974488" y="3059454"/>
          <a:ext cx="470911" cy="470911"/>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54E586-9BB9-43F4-9FD9-A866C94CEEDB}">
      <dsp:nvSpPr>
        <dsp:cNvPr id="0" name=""/>
        <dsp:cNvSpPr/>
      </dsp:nvSpPr>
      <dsp:spPr>
        <a:xfrm rot="10800000">
          <a:off x="1209944" y="3670936"/>
          <a:ext cx="4336262" cy="470911"/>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659" tIns="57150" rIns="106680" bIns="57150" numCol="1" spcCol="1270" anchor="ctr" anchorCtr="0">
          <a:noAutofit/>
        </a:bodyPr>
        <a:lstStyle/>
        <a:p>
          <a:pPr lvl="0" algn="ctr" defTabSz="666750">
            <a:lnSpc>
              <a:spcPct val="90000"/>
            </a:lnSpc>
            <a:spcBef>
              <a:spcPct val="0"/>
            </a:spcBef>
            <a:spcAft>
              <a:spcPct val="35000"/>
            </a:spcAft>
          </a:pPr>
          <a:r>
            <a:rPr lang="zh-CN" altLang="en-US" sz="1500" b="1" kern="1200" dirty="0" smtClean="0">
              <a:latin typeface="微软雅黑" panose="020B0503020204020204" pitchFamily="34" charset="-122"/>
              <a:ea typeface="微软雅黑" panose="020B0503020204020204" pitchFamily="34" charset="-122"/>
            </a:rPr>
            <a:t>项目可持续性</a:t>
          </a:r>
        </a:p>
      </dsp:txBody>
      <dsp:txXfrm rot="10800000">
        <a:off x="1209944" y="3670936"/>
        <a:ext cx="4336262" cy="470911"/>
      </dsp:txXfrm>
    </dsp:sp>
    <dsp:sp modelId="{A6E12B9D-ADAF-4048-B530-28DF6CBC573C}">
      <dsp:nvSpPr>
        <dsp:cNvPr id="0" name=""/>
        <dsp:cNvSpPr/>
      </dsp:nvSpPr>
      <dsp:spPr>
        <a:xfrm>
          <a:off x="974488" y="3670936"/>
          <a:ext cx="470911" cy="470911"/>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D37C866-F1D5-4C9E-82A7-45F5CE1FE1B8}">
      <dsp:nvSpPr>
        <dsp:cNvPr id="0" name=""/>
        <dsp:cNvSpPr/>
      </dsp:nvSpPr>
      <dsp:spPr>
        <a:xfrm rot="10800000">
          <a:off x="1320768" y="4235657"/>
          <a:ext cx="4308293" cy="470911"/>
        </a:xfrm>
        <a:prstGeom prst="homePlate">
          <a:avLst/>
        </a:prstGeom>
        <a:solidFill>
          <a:srgbClr val="0070C0">
            <a:alpha val="50196"/>
          </a:srgbClr>
        </a:solidFill>
        <a:ln w="6350" cap="flat" cmpd="sng" algn="ctr">
          <a:solidFill>
            <a:srgbClr val="0070C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7659" tIns="57150" rIns="106680" bIns="57150" numCol="1" spcCol="1270" anchor="ctr" anchorCtr="0">
          <a:noAutofit/>
        </a:bodyPr>
        <a:lstStyle/>
        <a:p>
          <a:pPr lvl="0" algn="ctr" defTabSz="666750">
            <a:lnSpc>
              <a:spcPct val="90000"/>
            </a:lnSpc>
            <a:spcBef>
              <a:spcPct val="0"/>
            </a:spcBef>
            <a:spcAft>
              <a:spcPct val="35000"/>
            </a:spcAft>
          </a:pPr>
          <a:r>
            <a:rPr lang="zh-CN" sz="1500" b="1" kern="1200" dirty="0" smtClean="0"/>
            <a:t>项目总评</a:t>
          </a:r>
          <a:endParaRPr lang="zh-CN" altLang="en-US" sz="1500" b="1" kern="1200" dirty="0">
            <a:latin typeface="微软雅黑" panose="020B0503020204020204" pitchFamily="34" charset="-122"/>
            <a:ea typeface="微软雅黑" panose="020B0503020204020204" pitchFamily="34" charset="-122"/>
          </a:endParaRPr>
        </a:p>
      </dsp:txBody>
      <dsp:txXfrm rot="10800000">
        <a:off x="1320768" y="4235657"/>
        <a:ext cx="4308293" cy="470911"/>
      </dsp:txXfrm>
    </dsp:sp>
    <dsp:sp modelId="{6F5AA63B-B36D-4A88-BF2D-A2841EE7DC47}">
      <dsp:nvSpPr>
        <dsp:cNvPr id="0" name=""/>
        <dsp:cNvSpPr/>
      </dsp:nvSpPr>
      <dsp:spPr>
        <a:xfrm>
          <a:off x="981480" y="4282419"/>
          <a:ext cx="470911" cy="470911"/>
        </a:xfrm>
        <a:prstGeom prst="ellipse">
          <a:avLst/>
        </a:prstGeom>
        <a:solidFill>
          <a:srgbClr val="1D8AC8"/>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radial2">
  <dgm:title val=""/>
  <dgm:desc val=""/>
  <dgm:catLst>
    <dgm:cat type="relationship" pri="20000"/>
    <dgm:cat type="convert" pri="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ite">
    <dgm:varLst>
      <dgm:chMax val="5"/>
      <dgm:dir/>
      <dgm:animLvl val="ctr"/>
      <dgm:resizeHandles val="exact"/>
    </dgm:varLst>
    <dgm:alg type="composite"/>
    <dgm:shape xmlns:r="http://schemas.openxmlformats.org/officeDocument/2006/relationships" r:blip="">
      <dgm:adjLst/>
    </dgm:shape>
    <dgm:presOf/>
    <dgm:constrLst>
      <dgm:constr type="w" for="ch" forName="cycle" refType="w"/>
      <dgm:constr type="h" for="ch" forName="cycle" refType="h"/>
    </dgm:constrLst>
    <dgm:ruleLst/>
    <dgm:layoutNode name="cycle">
      <dgm:choose name="Name0">
        <dgm:if name="Name1" func="var" arg="dir" op="equ" val="norm">
          <dgm:choose name="Name2">
            <dgm:if name="Name3" axis="ch" ptType="node" func="cnt" op="lte" val="1">
              <dgm:alg type="cycle">
                <dgm:param type="stAng" val="90"/>
                <dgm:param type="spanAng" val="360"/>
                <dgm:param type="ctrShpMap" val="fNode"/>
              </dgm:alg>
            </dgm:if>
            <dgm:if name="Name4" axis="ch" ptType="node" func="cnt" op="equ" val="2">
              <dgm:alg type="cycle">
                <dgm:param type="stAng" val="70"/>
                <dgm:param type="spanAng" val="40"/>
                <dgm:param type="ctrShpMap" val="fNode"/>
              </dgm:alg>
            </dgm:if>
            <dgm:if name="Name5" axis="ch" ptType="node" func="cnt" op="equ" val="3">
              <dgm:alg type="cycle">
                <dgm:param type="stAng" val="60"/>
                <dgm:param type="spanAng" val="60"/>
                <dgm:param type="ctrShpMap" val="fNode"/>
              </dgm:alg>
            </dgm:if>
            <dgm:else name="Name6">
              <dgm:alg type="cycle">
                <dgm:param type="stAng" val="45"/>
                <dgm:param type="spanAng" val="90"/>
                <dgm:param type="ctrShpMap" val="fNode"/>
              </dgm:alg>
            </dgm:else>
          </dgm:choose>
        </dgm:if>
        <dgm:else name="Name7">
          <dgm:choose name="Name8">
            <dgm:if name="Name9" axis="ch" ptType="node" func="cnt" op="lte" val="1">
              <dgm:alg type="cycle">
                <dgm:param type="stAng" val="-90"/>
                <dgm:param type="spanAng" val="-360"/>
                <dgm:param type="ctrShpMap" val="fNode"/>
              </dgm:alg>
            </dgm:if>
            <dgm:if name="Name10" axis="ch" ptType="node" func="cnt" op="equ" val="2">
              <dgm:alg type="cycle">
                <dgm:param type="stAng" val="-70"/>
                <dgm:param type="spanAng" val="-40"/>
                <dgm:param type="ctrShpMap" val="fNode"/>
              </dgm:alg>
            </dgm:if>
            <dgm:if name="Name11" axis="ch" ptType="node" func="cnt" op="equ" val="3">
              <dgm:alg type="cycle">
                <dgm:param type="stAng" val="-60"/>
                <dgm:param type="spanAng" val="-60"/>
                <dgm:param type="ctrShpMap" val="fNode"/>
              </dgm:alg>
            </dgm:if>
            <dgm:else name="Name12">
              <dgm:alg type="cycle">
                <dgm:param type="stAng" val="-45"/>
                <dgm:param type="spanAng" val="-90"/>
                <dgm:param type="ctrShpMap" val="fNode"/>
              </dgm:alg>
            </dgm:else>
          </dgm:choose>
        </dgm:else>
      </dgm:choose>
      <dgm:shape xmlns:r="http://schemas.openxmlformats.org/officeDocument/2006/relationships" r:blip="">
        <dgm:adjLst/>
      </dgm:shape>
      <dgm:presOf/>
      <dgm:constrLst>
        <dgm:constr type="sp" val="20"/>
        <dgm:constr type="w" for="ch" forName="centerShape" refType="w"/>
        <dgm:constr type="w" for="ch" forName="node" refType="w" refFor="ch" refForName="centerShape" fact="1.5"/>
        <dgm:constr type="sibSp" refType="w" refFor="ch" refForName="centerShape" op="equ" fact="0.08"/>
        <dgm:constr type="primFontSz" for="des" forName="parentNode" op="equ" val="65"/>
        <dgm:constr type="secFontSz" for="des" forName="childNode" op="equ" val="65"/>
      </dgm:constrLst>
      <dgm:ruleLst/>
      <dgm:choose name="Name13">
        <dgm:if name="Name14" axis="ch" ptType="node" hideLastTrans="0" func="cnt" op="gte" val="1">
          <dgm:layoutNode name="centerShape" styleLbl="node0">
            <dgm:alg type="composite"/>
            <dgm:shape xmlns:r="http://schemas.openxmlformats.org/officeDocument/2006/relationships" r:blip="">
              <dgm:adjLst/>
            </dgm:shape>
            <dgm:presOf axis="ch" ptType="node" cnt="1"/>
            <dgm:constrLst>
              <dgm:constr type="w" for="ch" forName="connSite" refType="w" fact="0.7"/>
              <dgm:constr type="h" for="ch" forName="connSite" refType="w" fact="0.7"/>
              <dgm:constr type="ctrX" for="ch" forName="connSite" refType="w" fact="0.5"/>
              <dgm:constr type="ctrY" for="ch" forName="connSite" refType="h" fact="0.5"/>
              <dgm:constr type="w" for="ch" forName="visible" refType="w"/>
              <dgm:constr type="h" for="ch" forName="visible" refType="w"/>
              <dgm:constr type="ctrX" for="ch" forName="visible" refType="w" fact="0.5"/>
              <dgm:constr type="ctrY" for="ch" forName="visible" refType="h" fact="0.5"/>
            </dgm:constrLst>
            <dgm:ruleLst/>
            <dgm:layoutNode name="connSite">
              <dgm:alg type="sp"/>
              <dgm:shape xmlns:r="http://schemas.openxmlformats.org/officeDocument/2006/relationships" type="ellipse" r:blip="" hideGeom="1">
                <dgm:adjLst/>
              </dgm:shape>
              <dgm:presOf/>
              <dgm:constrLst/>
              <dgm:ruleLst/>
            </dgm:layoutNode>
            <dgm:layoutNode name="visible">
              <dgm:alg type="sp"/>
              <dgm:shape xmlns:r="http://schemas.openxmlformats.org/officeDocument/2006/relationships" type="ellipse" r:blip="" blipPhldr="1">
                <dgm:adjLst/>
              </dgm:shape>
              <dgm:presOf/>
              <dgm:constrLst/>
              <dgm:ruleLst/>
            </dgm:layoutNode>
          </dgm:layoutNode>
        </dgm:if>
        <dgm:else name="Name15"/>
      </dgm:choose>
      <dgm:forEach name="Name16" axis="ch">
        <dgm:forEach name="Name17" axis="self" ptType="node">
          <dgm:layoutNode name="node">
            <dgm:alg type="composite"/>
            <dgm:shape xmlns:r="http://schemas.openxmlformats.org/officeDocument/2006/relationships" r:blip="">
              <dgm:adjLst/>
            </dgm:shape>
            <dgm:presOf/>
            <dgm:choose name="Name18">
              <dgm:if name="Name19" func="var" arg="dir" op="equ" val="norm">
                <dgm:constrLst>
                  <dgm:constr type="t" for="ch" forName="parentNode"/>
                  <dgm:constr type="l" for="ch" forName="parentNode"/>
                  <dgm:constr type="w" for="ch" forName="parentNode" refType="w" fact="0.4"/>
                  <dgm:constr type="h" for="ch" forName="parentNode" refType="w" refFor="ch" refForName="parentNode" op="equ"/>
                  <dgm:constr type="ctrY" for="ch" forName="childNode" refType="h" refFor="ch" refForName="parentNode" fact="0.5"/>
                  <dgm:constr type="l" for="ch" forName="childNode" refType="w" refFor="ch" refForName="parentNode" op="equ" fact="1.1"/>
                  <dgm:constr type="w" for="ch" forName="childNode" refType="w" fact="0.6"/>
                  <dgm:constr type="h" for="ch" forName="childNode" refType="h" refFor="ch" refForName="parentNode"/>
                </dgm:constrLst>
              </dgm:if>
              <dgm:else name="Name20">
                <dgm:constrLst>
                  <dgm:constr type="t" for="ch" forName="parentNode"/>
                  <dgm:constr type="r" for="ch" forName="parentNode" refType="w"/>
                  <dgm:constr type="w" for="ch" forName="parentNode" refType="w" fact="0.4"/>
                  <dgm:constr type="h" for="ch" forName="parentNode" refType="w" refFor="ch" refForName="parentNode" op="equ"/>
                  <dgm:constr type="ctrY" for="ch" forName="childNode" refType="h" refFor="ch" refForName="parentNode" fact="0.5"/>
                  <dgm:constr type="l" for="ch" forName="childNode"/>
                  <dgm:constr type="w" for="ch" forName="childNode" refType="w" fact="0.6"/>
                  <dgm:constr type="h" for="ch" forName="childNode" refType="h" refFor="ch" refForName="parentNode"/>
                </dgm:constrLst>
              </dgm:else>
            </dgm:choose>
            <dgm:ruleLst/>
            <dgm:layoutNode name="parentNode" styleLbl="node1">
              <dgm:varLst>
                <dgm:chMax val="1"/>
                <dgm:bulletEnabled val="1"/>
              </dgm:varLst>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childNode" styleLbl="revTx" moveWith="parentNode">
              <dgm:varLst>
                <dgm:bulletEnabled val="1"/>
              </dgm:varLst>
              <dgm:alg type="tx">
                <dgm:param type="txAnchorVertCh" val="mid"/>
                <dgm:param type="stBulletLvl" val="1"/>
              </dgm:alg>
              <dgm:choose name="Name21">
                <dgm:if name="Name22" axis="ch" ptType="node" func="cnt" op="gte" val="1">
                  <dgm:shape xmlns:r="http://schemas.openxmlformats.org/officeDocument/2006/relationships" type="rect" r:blip="">
                    <dgm:adjLst/>
                  </dgm:shape>
                </dgm:if>
                <dgm:else name="Name23">
                  <dgm:shape xmlns:r="http://schemas.openxmlformats.org/officeDocument/2006/relationships" type="rect" r:blip="" hideGeom="1">
                    <dgm:adjLst/>
                  </dgm:shape>
                </dgm:else>
              </dgm:choose>
              <dgm:presOf axis="des" ptType="node"/>
              <dgm:constrLst>
                <dgm:constr type="tMarg"/>
                <dgm:constr type="bMarg"/>
                <dgm:constr type="lMarg"/>
                <dgm:constr type="rMarg"/>
              </dgm:constrLst>
              <dgm:ruleLst>
                <dgm:rule type="secFontSz" val="5" fact="NaN" max="NaN"/>
              </dgm:ruleLst>
            </dgm:layoutNode>
          </dgm:layoutNode>
        </dgm:forEach>
        <dgm:forEach name="Name24" axis="self" ptType="parTrans" cnt="1">
          <dgm:layoutNode name="Name25">
            <dgm:alg type="conn">
              <dgm:param type="dim" val="1D"/>
              <dgm:param type="endSty" val="noArr"/>
              <dgm:param type="begPts" val="auto"/>
              <dgm:param type="endPts" val="auto"/>
              <dgm:param type="srcNode" val="connSite"/>
              <dgm:param type="dstNode" val="parentNode"/>
            </dgm:alg>
            <dgm:shape xmlns:r="http://schemas.openxmlformats.org/officeDocument/2006/relationships" type="conn" r:blip="" zOrderOff="-99">
              <dgm:adjLst/>
            </dgm:shape>
            <dgm:presOf axis="self"/>
            <dgm:constrLst>
              <dgm:constr type="connDist"/>
              <dgm:constr type="w" val="1"/>
              <dgm:constr type="h" val="5"/>
              <dgm:constr type="begPad"/>
              <dgm:constr type="endPad"/>
            </dgm:constrLst>
            <dgm:ruleLst/>
          </dgm:layoutNode>
        </dgm:forEach>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1">
  <dgm:title val=""/>
  <dgm:desc val=""/>
  <dgm:catLst>
    <dgm:cat type="list" pri="14000"/>
    <dgm:cat type="convert" pri="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mn-ea"/>
              </a:defRPr>
            </a:lvl1pPr>
          </a:lstStyle>
          <a:p>
            <a:pPr>
              <a:defRPr/>
            </a:pPr>
            <a:fld id="{70A1B6F1-6F15-4F65-8091-8E1AD64D001F}" type="datetimeFigureOut">
              <a:rPr lang="zh-CN" altLang="en-US"/>
              <a:pPr>
                <a:defRPr/>
              </a:pPr>
              <a:t>2015/11/3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endParaRPr lang="zh-CN" altLang="en-US" noProof="0"/>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fontAlgn="auto">
              <a:spcBef>
                <a:spcPts val="0"/>
              </a:spcBef>
              <a:spcAft>
                <a:spcPts val="0"/>
              </a:spcAft>
              <a:defRPr sz="1200" smtClean="0">
                <a:latin typeface="+mn-lt"/>
                <a:ea typeface="+mn-ea"/>
              </a:defRPr>
            </a:lvl1pPr>
          </a:lstStyle>
          <a:p>
            <a:pPr>
              <a:defRPr/>
            </a:pPr>
            <a:fld id="{C76C47B0-EA97-42EB-AD70-9487DB1A8108}" type="slidenum">
              <a:rPr lang="zh-CN" altLang="en-US"/>
              <a:pPr>
                <a:defRPr/>
              </a:pPr>
              <a:t>‹#›</a:t>
            </a:fld>
            <a:endParaRPr lang="zh-CN" altLang="en-US"/>
          </a:p>
        </p:txBody>
      </p:sp>
    </p:spTree>
    <p:extLst>
      <p:ext uri="{BB962C8B-B14F-4D97-AF65-F5344CB8AC3E}">
        <p14:creationId xmlns="" xmlns:p14="http://schemas.microsoft.com/office/powerpoint/2010/main" val="538552446"/>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457200" algn="l" rtl="0" fontAlgn="base">
      <a:spcBef>
        <a:spcPct val="30000"/>
      </a:spcBef>
      <a:spcAft>
        <a:spcPct val="0"/>
      </a:spcAft>
      <a:defRPr sz="1200" kern="1200">
        <a:solidFill>
          <a:schemeClr val="tx1"/>
        </a:solidFill>
        <a:latin typeface="+mn-lt"/>
        <a:ea typeface="+mn-ea"/>
        <a:cs typeface="+mn-cs"/>
      </a:defRPr>
    </a:lvl2pPr>
    <a:lvl3pPr marL="914400" algn="l" rtl="0" fontAlgn="base">
      <a:spcBef>
        <a:spcPct val="30000"/>
      </a:spcBef>
      <a:spcAft>
        <a:spcPct val="0"/>
      </a:spcAft>
      <a:defRPr sz="1200" kern="1200">
        <a:solidFill>
          <a:schemeClr val="tx1"/>
        </a:solidFill>
        <a:latin typeface="+mn-lt"/>
        <a:ea typeface="+mn-ea"/>
        <a:cs typeface="+mn-cs"/>
      </a:defRPr>
    </a:lvl3pPr>
    <a:lvl4pPr marL="1371600" algn="l" rtl="0" fontAlgn="base">
      <a:spcBef>
        <a:spcPct val="30000"/>
      </a:spcBef>
      <a:spcAft>
        <a:spcPct val="0"/>
      </a:spcAft>
      <a:defRPr sz="1200" kern="1200">
        <a:solidFill>
          <a:schemeClr val="tx1"/>
        </a:solidFill>
        <a:latin typeface="+mn-lt"/>
        <a:ea typeface="+mn-ea"/>
        <a:cs typeface="+mn-cs"/>
      </a:defRPr>
    </a:lvl4pPr>
    <a:lvl5pPr marL="18288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noRot="1" noChangeAspect="1" noChangeArrowheads="1" noTextEdit="1"/>
          </p:cNvSpPr>
          <p:nvPr>
            <p:ph type="sldImg"/>
          </p:nvPr>
        </p:nvSpPr>
        <p:spPr>
          <a:ln/>
        </p:spPr>
      </p:sp>
      <p:sp>
        <p:nvSpPr>
          <p:cNvPr id="160771"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4041216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184532701"/>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4056030583"/>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97374737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411367912"/>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22441125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3346" name="Rectangle 2"/>
          <p:cNvSpPr>
            <a:spLocks noGrp="1" noRot="1" noChangeAspect="1" noChangeArrowheads="1" noTextEdit="1"/>
          </p:cNvSpPr>
          <p:nvPr>
            <p:ph type="sldImg"/>
          </p:nvPr>
        </p:nvSpPr>
        <p:spPr>
          <a:ln/>
        </p:spPr>
      </p:sp>
      <p:sp>
        <p:nvSpPr>
          <p:cNvPr id="313347"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8864974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215769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2455345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036959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0725330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744962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1513023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1725664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5583281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82" name="Rectangle 2"/>
          <p:cNvSpPr>
            <a:spLocks noGrp="1" noRot="1" noChangeAspect="1" noChangeArrowheads="1" noTextEdit="1"/>
          </p:cNvSpPr>
          <p:nvPr>
            <p:ph type="sldImg"/>
          </p:nvPr>
        </p:nvSpPr>
        <p:spPr>
          <a:ln/>
        </p:spPr>
      </p:sp>
      <p:sp>
        <p:nvSpPr>
          <p:cNvPr id="225283" name="Rectangle 3"/>
          <p:cNvSpPr>
            <a:spLocks noGrp="1" noChangeArrowheads="1"/>
          </p:cNvSpPr>
          <p:nvPr>
            <p:ph type="body" idx="1"/>
          </p:nvPr>
        </p:nvSpPr>
        <p:spPr>
          <a:noFill/>
          <a:ln/>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60402867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9288347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6489208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01959235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2842670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606592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97753023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8577306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8904820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3684247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5428082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6216534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4810421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4885480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84121504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40144930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65211116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7142821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32826023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57725035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07269510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C76C47B0-EA97-42EB-AD70-9487DB1A8108}" type="slidenum">
              <a:rPr lang="zh-CN" altLang="en-US" smtClean="0"/>
              <a:pPr>
                <a:defRPr/>
              </a:pPr>
              <a:t>42</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3660632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关键工作：总时差最小的工作，双代号时标网络图中没有波形线的工作即为关键工作。</a:t>
            </a:r>
            <a:endParaRPr lang="en-US" altLang="zh-CN" dirty="0" smtClean="0"/>
          </a:p>
          <a:p>
            <a:r>
              <a:rPr lang="zh-CN" altLang="en-US" dirty="0" smtClean="0"/>
              <a:t>关键线路：全部由关键工作所组成的线路就是关键线路。</a:t>
            </a:r>
            <a:endParaRPr lang="en-US" altLang="zh-CN" dirty="0" smtClean="0"/>
          </a:p>
          <a:p>
            <a:r>
              <a:rPr lang="zh-CN" altLang="en-US" dirty="0" smtClean="0"/>
              <a:t>工期优化目的是当网络计划计算工期不能满足要求工期时，通过不断压缩关键线路上的关键工作的持续时间等措施，达到缩短工期、满足要求的目的。</a:t>
            </a:r>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43</a:t>
            </a:fld>
            <a:endParaRPr lang="zh-CN" altLang="en-US"/>
          </a:p>
        </p:txBody>
      </p:sp>
    </p:spTree>
    <p:extLst>
      <p:ext uri="{BB962C8B-B14F-4D97-AF65-F5344CB8AC3E}">
        <p14:creationId xmlns="" xmlns:p14="http://schemas.microsoft.com/office/powerpoint/2010/main" val="147814088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44</a:t>
            </a:fld>
            <a:endParaRPr lang="zh-CN" altLang="en-US"/>
          </a:p>
        </p:txBody>
      </p:sp>
    </p:spTree>
    <p:extLst>
      <p:ext uri="{BB962C8B-B14F-4D97-AF65-F5344CB8AC3E}">
        <p14:creationId xmlns="" xmlns:p14="http://schemas.microsoft.com/office/powerpoint/2010/main" val="8741648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中价协操作规程</a:t>
            </a:r>
            <a:endParaRPr lang="en-US" altLang="zh-CN" dirty="0" smtClean="0"/>
          </a:p>
          <a:p>
            <a:r>
              <a:rPr lang="zh-CN" altLang="en-US" dirty="0" smtClean="0"/>
              <a:t>投资的计划值和实际值是相对的，</a:t>
            </a:r>
            <a:endParaRPr lang="en-US" altLang="zh-CN" dirty="0" smtClean="0"/>
          </a:p>
          <a:p>
            <a:r>
              <a:rPr lang="zh-CN" altLang="en-US" dirty="0" smtClean="0"/>
              <a:t>运用动态控制原理控制投资：</a:t>
            </a:r>
            <a:endParaRPr lang="en-US" altLang="zh-CN" dirty="0" smtClean="0"/>
          </a:p>
          <a:p>
            <a:r>
              <a:rPr lang="en-US" altLang="zh-CN" dirty="0" smtClean="0"/>
              <a:t>1.</a:t>
            </a:r>
            <a:r>
              <a:rPr lang="zh-CN" altLang="en-US" dirty="0" smtClean="0"/>
              <a:t>项目投资目标逐层分解</a:t>
            </a:r>
            <a:endParaRPr lang="en-US" altLang="zh-CN" dirty="0" smtClean="0"/>
          </a:p>
          <a:p>
            <a:r>
              <a:rPr lang="en-US" altLang="zh-CN" dirty="0" smtClean="0"/>
              <a:t>2.</a:t>
            </a:r>
            <a:r>
              <a:rPr lang="zh-CN" altLang="en-US" dirty="0" smtClean="0"/>
              <a:t>在项目实施过程中对项目投资目标进行动态跟踪和控制（相对于工程预算而言，概算是投资的计划值，相对于工程合同价而言工程概算、工程预算都可作为投资的计划值）</a:t>
            </a:r>
            <a:endParaRPr lang="en-US" altLang="zh-CN" dirty="0" smtClean="0"/>
          </a:p>
          <a:p>
            <a:r>
              <a:rPr lang="en-US" altLang="zh-CN" dirty="0" smtClean="0"/>
              <a:t>3.</a:t>
            </a:r>
            <a:r>
              <a:rPr lang="zh-CN" altLang="en-US" dirty="0" smtClean="0"/>
              <a:t>通过项目投资计划值和实际值比较，发现偏差，采取相应的纠偏措施。</a:t>
            </a:r>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45</a:t>
            </a:fld>
            <a:endParaRPr lang="zh-CN" altLang="en-US"/>
          </a:p>
        </p:txBody>
      </p:sp>
    </p:spTree>
    <p:extLst>
      <p:ext uri="{BB962C8B-B14F-4D97-AF65-F5344CB8AC3E}">
        <p14:creationId xmlns="" xmlns:p14="http://schemas.microsoft.com/office/powerpoint/2010/main" val="26064581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46</a:t>
            </a:fld>
            <a:endParaRPr lang="zh-CN" altLang="en-US"/>
          </a:p>
        </p:txBody>
      </p:sp>
    </p:spTree>
    <p:extLst>
      <p:ext uri="{BB962C8B-B14F-4D97-AF65-F5344CB8AC3E}">
        <p14:creationId xmlns="" xmlns:p14="http://schemas.microsoft.com/office/powerpoint/2010/main" val="38277131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47</a:t>
            </a:fld>
            <a:endParaRPr lang="zh-CN" altLang="en-US"/>
          </a:p>
        </p:txBody>
      </p:sp>
    </p:spTree>
    <p:extLst>
      <p:ext uri="{BB962C8B-B14F-4D97-AF65-F5344CB8AC3E}">
        <p14:creationId xmlns="" xmlns:p14="http://schemas.microsoft.com/office/powerpoint/2010/main" val="17429696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48</a:t>
            </a:fld>
            <a:endParaRPr lang="zh-CN" altLang="en-US"/>
          </a:p>
        </p:txBody>
      </p:sp>
    </p:spTree>
    <p:extLst>
      <p:ext uri="{BB962C8B-B14F-4D97-AF65-F5344CB8AC3E}">
        <p14:creationId xmlns="" xmlns:p14="http://schemas.microsoft.com/office/powerpoint/2010/main" val="266222318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49</a:t>
            </a:fld>
            <a:endParaRPr lang="zh-CN" altLang="en-US"/>
          </a:p>
        </p:txBody>
      </p:sp>
    </p:spTree>
    <p:extLst>
      <p:ext uri="{BB962C8B-B14F-4D97-AF65-F5344CB8AC3E}">
        <p14:creationId xmlns="" xmlns:p14="http://schemas.microsoft.com/office/powerpoint/2010/main" val="266222318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50</a:t>
            </a:fld>
            <a:endParaRPr lang="zh-CN" altLang="en-US"/>
          </a:p>
        </p:txBody>
      </p:sp>
    </p:spTree>
    <p:extLst>
      <p:ext uri="{BB962C8B-B14F-4D97-AF65-F5344CB8AC3E}">
        <p14:creationId xmlns="" xmlns:p14="http://schemas.microsoft.com/office/powerpoint/2010/main" val="26622231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58325170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latin typeface="Arial" pitchFamily="34" charset="0"/>
              </a:rPr>
              <a:t>合同范本在资源文库中</a:t>
            </a:r>
          </a:p>
        </p:txBody>
      </p:sp>
    </p:spTree>
    <p:extLst>
      <p:ext uri="{BB962C8B-B14F-4D97-AF65-F5344CB8AC3E}">
        <p14:creationId xmlns="" xmlns:p14="http://schemas.microsoft.com/office/powerpoint/2010/main" val="956697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2157691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latin typeface="Arial" pitchFamily="34" charset="0"/>
              </a:rPr>
              <a:t>合同基本信息、合同执行情况</a:t>
            </a:r>
            <a:endParaRPr lang="en-US" altLang="zh-CN" dirty="0" smtClean="0">
              <a:latin typeface="Arial" pitchFamily="34" charset="0"/>
            </a:endParaRPr>
          </a:p>
          <a:p>
            <a:r>
              <a:rPr lang="zh-CN" altLang="en-US" dirty="0" smtClean="0">
                <a:latin typeface="Arial" pitchFamily="34" charset="0"/>
              </a:rPr>
              <a:t>合同预付款、进度款、变更、结算、偏差原因</a:t>
            </a:r>
            <a:endParaRPr lang="en-US" altLang="zh-CN" dirty="0" smtClean="0">
              <a:latin typeface="Arial" pitchFamily="34" charset="0"/>
            </a:endParaRPr>
          </a:p>
          <a:p>
            <a:r>
              <a:rPr lang="zh-CN" altLang="en-US" dirty="0" smtClean="0">
                <a:latin typeface="Arial" pitchFamily="34" charset="0"/>
              </a:rPr>
              <a:t>总的、明细的数据自动生成，及时看到执行情况。</a:t>
            </a:r>
          </a:p>
        </p:txBody>
      </p:sp>
    </p:spTree>
    <p:extLst>
      <p:ext uri="{BB962C8B-B14F-4D97-AF65-F5344CB8AC3E}">
        <p14:creationId xmlns="" xmlns:p14="http://schemas.microsoft.com/office/powerpoint/2010/main" val="12633220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t>计划：暂定金额</a:t>
            </a:r>
            <a:endParaRPr lang="en-US" altLang="zh-CN" dirty="0" smtClean="0"/>
          </a:p>
          <a:p>
            <a:r>
              <a:rPr lang="zh-CN" altLang="en-US" dirty="0" smtClean="0"/>
              <a:t>实际：采购金额</a:t>
            </a:r>
            <a:endParaRPr lang="en-US" altLang="zh-CN" dirty="0" smtClean="0"/>
          </a:p>
          <a:p>
            <a:r>
              <a:rPr lang="zh-CN" altLang="en-US" dirty="0" smtClean="0"/>
              <a:t>预警系统建立的目的是实现必要的未来预测和预警，预警信号一般采用国际通用的颜色表示不同的安全状况。</a:t>
            </a:r>
            <a:endParaRPr lang="en-US" altLang="zh-CN" dirty="0" smtClean="0"/>
          </a:p>
          <a:p>
            <a:r>
              <a:rPr lang="zh-CN" altLang="en-US" dirty="0" smtClean="0"/>
              <a:t>一级预警表示安全状况特别严重，用红色表示</a:t>
            </a:r>
            <a:endParaRPr lang="en-US" altLang="zh-CN" dirty="0" smtClean="0"/>
          </a:p>
          <a:p>
            <a:r>
              <a:rPr lang="zh-CN" altLang="en-US" dirty="0" smtClean="0"/>
              <a:t>二级预警表示受到事故的严重威胁，用橙色表示</a:t>
            </a:r>
            <a:endParaRPr lang="en-US" altLang="zh-CN" dirty="0" smtClean="0"/>
          </a:p>
          <a:p>
            <a:r>
              <a:rPr lang="zh-CN" altLang="en-US" dirty="0" smtClean="0"/>
              <a:t>三级预警表示处于事故的上升阶段，用黄色表示</a:t>
            </a:r>
            <a:endParaRPr lang="en-US" altLang="zh-CN" dirty="0" smtClean="0"/>
          </a:p>
          <a:p>
            <a:r>
              <a:rPr lang="zh-CN" altLang="en-US" dirty="0" smtClean="0"/>
              <a:t>四级预警表示生成活动处于正常状态，用蓝色表示。</a:t>
            </a:r>
          </a:p>
        </p:txBody>
      </p:sp>
    </p:spTree>
    <p:extLst>
      <p:ext uri="{BB962C8B-B14F-4D97-AF65-F5344CB8AC3E}">
        <p14:creationId xmlns="" xmlns:p14="http://schemas.microsoft.com/office/powerpoint/2010/main" val="277861141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sz="1200" b="0" i="0" kern="1200" dirty="0" smtClean="0">
                <a:solidFill>
                  <a:schemeClr val="tx1"/>
                </a:solidFill>
                <a:effectLst/>
                <a:latin typeface="Arial" charset="0"/>
                <a:ea typeface="+mn-ea"/>
                <a:cs typeface="+mn-cs"/>
              </a:rPr>
              <a:t>业主方和其他项目参与方都应建立风险管理体系，明确各层管理人员的相应管理责任，以减少项目实施过程不确定因素对项目的影响。</a:t>
            </a:r>
          </a:p>
          <a:p>
            <a:r>
              <a:rPr lang="zh-CN" altLang="en-US" sz="1200" b="0" i="0" kern="1200" dirty="0" smtClean="0">
                <a:solidFill>
                  <a:schemeClr val="tx1"/>
                </a:solidFill>
                <a:effectLst/>
                <a:latin typeface="Arial" charset="0"/>
                <a:ea typeface="+mn-ea"/>
                <a:cs typeface="+mn-cs"/>
              </a:rPr>
              <a:t>建设项目风险有组织风险、经济与管理风险、工程环境风险、技术风险。</a:t>
            </a:r>
            <a:endParaRPr lang="en-US" altLang="zh-CN" sz="1200" b="0"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组织风险：组织结构模式、工作流程组织、任务分工和管理职能分工、业主方人员的构成和能力、设计人员和监理工程师的能力、承包方管理人员和一般技工的能力、施工机械操作人员的能力和经验、损失控制和安全管理人员的资历和能力等。</a:t>
            </a:r>
            <a:endParaRPr lang="en-US" altLang="zh-CN" sz="1200" b="0"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经济与管理风险：宏观经济和微观情况、 工程资金供应的条件、 合同风险、 现场与公用防火设施的可用性及数量、事故防范措施和计划、人身安全控制计划、信息安全控制计划等。</a:t>
            </a:r>
            <a:endParaRPr lang="en-US" altLang="zh-CN" sz="1200" b="0"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工程环境风险：自然灾害、岩土地质条件和水文地质条件、气象条件、引起火灾和爆炸的因素等。</a:t>
            </a:r>
            <a:endParaRPr lang="en-US" altLang="zh-CN" sz="1200" b="0"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技术风险：工程勘察资历和有关文件、工程设计文件、施工方案、工程物资、工程机械等。</a:t>
            </a:r>
            <a:endParaRPr lang="en-US" altLang="zh-CN" sz="1200" b="0"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风险管理过程包括项目实施全过程的项目风险识别、项目风险评估、项目风险响应、项目风险控制。</a:t>
            </a:r>
            <a:endParaRPr lang="en-US" altLang="zh-CN" sz="1200" b="0"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识别：收集与项目风险有关的信息、确定风险因素、编制项目风险识别报告。</a:t>
            </a:r>
            <a:endParaRPr lang="en-US" altLang="zh-CN" sz="1200" b="0" i="0" kern="1200" dirty="0" smtClean="0">
              <a:solidFill>
                <a:schemeClr val="tx1"/>
              </a:solidFill>
              <a:effectLst/>
              <a:latin typeface="Arial" charset="0"/>
              <a:ea typeface="+mn-ea"/>
              <a:cs typeface="+mn-cs"/>
            </a:endParaRPr>
          </a:p>
          <a:p>
            <a:r>
              <a:rPr lang="zh-CN" altLang="en-US" sz="1200" b="0" i="0" kern="1200" dirty="0" smtClean="0">
                <a:solidFill>
                  <a:schemeClr val="tx1"/>
                </a:solidFill>
                <a:effectLst/>
                <a:latin typeface="Arial" charset="0"/>
                <a:ea typeface="+mn-ea"/>
                <a:cs typeface="+mn-cs"/>
              </a:rPr>
              <a:t>风险响应：风险规避、减轻、自留、转移及组合策略。</a:t>
            </a:r>
            <a:endParaRPr lang="en-US" altLang="zh-CN" sz="1200" b="0" i="0" kern="1200" dirty="0" smtClean="0">
              <a:solidFill>
                <a:schemeClr val="tx1"/>
              </a:solidFill>
              <a:effectLst/>
              <a:latin typeface="Arial" charset="0"/>
              <a:ea typeface="+mn-ea"/>
              <a:cs typeface="+mn-cs"/>
            </a:endParaRPr>
          </a:p>
        </p:txBody>
      </p:sp>
    </p:spTree>
    <p:extLst>
      <p:ext uri="{BB962C8B-B14F-4D97-AF65-F5344CB8AC3E}">
        <p14:creationId xmlns="" xmlns:p14="http://schemas.microsoft.com/office/powerpoint/2010/main" val="3797017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dirty="0" smtClean="0">
                <a:latin typeface="Arial" pitchFamily="34" charset="0"/>
              </a:rPr>
              <a:t>每个事项风险点在哪里、风险预测、警惕风险、可控风险、不可控风险、防控措施、对风险结合、发现风险、影响投资因素，</a:t>
            </a:r>
            <a:endParaRPr lang="en-US" altLang="zh-CN" dirty="0" smtClean="0">
              <a:latin typeface="Arial" pitchFamily="34" charset="0"/>
            </a:endParaRPr>
          </a:p>
          <a:p>
            <a:r>
              <a:rPr lang="zh-CN" altLang="en-US" dirty="0" smtClean="0">
                <a:latin typeface="Arial" pitchFamily="34" charset="0"/>
              </a:rPr>
              <a:t>管理上的专业风险</a:t>
            </a:r>
            <a:endParaRPr lang="en-US" altLang="zh-CN" dirty="0" smtClean="0">
              <a:latin typeface="Arial" pitchFamily="34" charset="0"/>
            </a:endParaRPr>
          </a:p>
          <a:p>
            <a:r>
              <a:rPr lang="zh-CN" altLang="en-US" dirty="0" smtClean="0">
                <a:latin typeface="Arial" pitchFamily="34" charset="0"/>
              </a:rPr>
              <a:t>范围、节点、预测、发现、风险源</a:t>
            </a:r>
          </a:p>
        </p:txBody>
      </p:sp>
    </p:spTree>
    <p:extLst>
      <p:ext uri="{BB962C8B-B14F-4D97-AF65-F5344CB8AC3E}">
        <p14:creationId xmlns="" xmlns:p14="http://schemas.microsoft.com/office/powerpoint/2010/main" val="55370693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69996614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58</a:t>
            </a:fld>
            <a:endParaRPr lang="zh-CN" altLang="en-US"/>
          </a:p>
        </p:txBody>
      </p:sp>
    </p:spTree>
    <p:extLst>
      <p:ext uri="{BB962C8B-B14F-4D97-AF65-F5344CB8AC3E}">
        <p14:creationId xmlns="" xmlns:p14="http://schemas.microsoft.com/office/powerpoint/2010/main" val="266222318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59</a:t>
            </a:fld>
            <a:endParaRPr lang="zh-CN" altLang="en-US"/>
          </a:p>
        </p:txBody>
      </p:sp>
    </p:spTree>
    <p:extLst>
      <p:ext uri="{BB962C8B-B14F-4D97-AF65-F5344CB8AC3E}">
        <p14:creationId xmlns="" xmlns:p14="http://schemas.microsoft.com/office/powerpoint/2010/main" val="385088269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60</a:t>
            </a:fld>
            <a:endParaRPr lang="zh-CN" altLang="en-US"/>
          </a:p>
        </p:txBody>
      </p:sp>
    </p:spTree>
    <p:extLst>
      <p:ext uri="{BB962C8B-B14F-4D97-AF65-F5344CB8AC3E}">
        <p14:creationId xmlns="" xmlns:p14="http://schemas.microsoft.com/office/powerpoint/2010/main" val="78684061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优点：</a:t>
            </a:r>
            <a:endParaRPr lang="en-US" altLang="zh-CN" dirty="0" smtClean="0"/>
          </a:p>
          <a:p>
            <a:r>
              <a:rPr lang="en-US" altLang="zh-CN" dirty="0" smtClean="0"/>
              <a:t>1.</a:t>
            </a:r>
            <a:r>
              <a:rPr lang="zh-CN" altLang="en-US" dirty="0" smtClean="0"/>
              <a:t>减少重复劳动</a:t>
            </a:r>
            <a:endParaRPr lang="en-US" altLang="zh-CN" dirty="0" smtClean="0"/>
          </a:p>
          <a:p>
            <a:r>
              <a:rPr lang="en-US" altLang="zh-CN" dirty="0" smtClean="0"/>
              <a:t>2.</a:t>
            </a:r>
            <a:r>
              <a:rPr lang="zh-CN" altLang="en-US" dirty="0" smtClean="0"/>
              <a:t>规避复制、粘贴带来的错误</a:t>
            </a:r>
            <a:endParaRPr lang="en-US" altLang="zh-CN" dirty="0" smtClean="0"/>
          </a:p>
          <a:p>
            <a:r>
              <a:rPr lang="en-US" altLang="zh-CN" dirty="0" smtClean="0"/>
              <a:t>3.</a:t>
            </a:r>
            <a:r>
              <a:rPr lang="zh-CN" altLang="en-US" dirty="0" smtClean="0"/>
              <a:t>节约时间</a:t>
            </a:r>
            <a:endParaRPr lang="en-US" altLang="zh-CN" dirty="0" smtClean="0"/>
          </a:p>
          <a:p>
            <a:r>
              <a:rPr lang="zh-CN" altLang="en-US" dirty="0" smtClean="0"/>
              <a:t>全公司使用一个模板，修改模板中的内容所有人见到的都是一样的。</a:t>
            </a:r>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61</a:t>
            </a:fld>
            <a:endParaRPr lang="zh-CN" altLang="en-US"/>
          </a:p>
        </p:txBody>
      </p:sp>
    </p:spTree>
    <p:extLst>
      <p:ext uri="{BB962C8B-B14F-4D97-AF65-F5344CB8AC3E}">
        <p14:creationId xmlns="" xmlns:p14="http://schemas.microsoft.com/office/powerpoint/2010/main" val="4571561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优点：</a:t>
            </a:r>
            <a:endParaRPr lang="en-US" altLang="zh-CN" dirty="0" smtClean="0"/>
          </a:p>
          <a:p>
            <a:r>
              <a:rPr lang="en-US" altLang="zh-CN" dirty="0" smtClean="0"/>
              <a:t>1.</a:t>
            </a:r>
            <a:r>
              <a:rPr lang="zh-CN" altLang="en-US" dirty="0" smtClean="0"/>
              <a:t>减少重复劳动</a:t>
            </a:r>
            <a:endParaRPr lang="en-US" altLang="zh-CN" dirty="0" smtClean="0"/>
          </a:p>
          <a:p>
            <a:r>
              <a:rPr lang="en-US" altLang="zh-CN" dirty="0" smtClean="0"/>
              <a:t>2.</a:t>
            </a:r>
            <a:r>
              <a:rPr lang="zh-CN" altLang="en-US" dirty="0" smtClean="0"/>
              <a:t>规避复制、粘贴带来的错误</a:t>
            </a:r>
            <a:endParaRPr lang="en-US" altLang="zh-CN" dirty="0" smtClean="0"/>
          </a:p>
          <a:p>
            <a:r>
              <a:rPr lang="en-US" altLang="zh-CN" dirty="0" smtClean="0"/>
              <a:t>3.</a:t>
            </a:r>
            <a:r>
              <a:rPr lang="zh-CN" altLang="en-US" dirty="0" smtClean="0"/>
              <a:t>节约时间</a:t>
            </a:r>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62</a:t>
            </a:fld>
            <a:endParaRPr lang="zh-CN" altLang="en-US"/>
          </a:p>
        </p:txBody>
      </p:sp>
    </p:spTree>
    <p:extLst>
      <p:ext uri="{BB962C8B-B14F-4D97-AF65-F5344CB8AC3E}">
        <p14:creationId xmlns="" xmlns:p14="http://schemas.microsoft.com/office/powerpoint/2010/main" val="16669185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215769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63</a:t>
            </a:fld>
            <a:endParaRPr lang="zh-CN" altLang="en-US"/>
          </a:p>
        </p:txBody>
      </p:sp>
    </p:spTree>
    <p:extLst>
      <p:ext uri="{BB962C8B-B14F-4D97-AF65-F5344CB8AC3E}">
        <p14:creationId xmlns="" xmlns:p14="http://schemas.microsoft.com/office/powerpoint/2010/main" val="337070100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65</a:t>
            </a:fld>
            <a:endParaRPr lang="zh-CN" altLang="en-US"/>
          </a:p>
        </p:txBody>
      </p:sp>
    </p:spTree>
    <p:extLst>
      <p:ext uri="{BB962C8B-B14F-4D97-AF65-F5344CB8AC3E}">
        <p14:creationId xmlns="" xmlns:p14="http://schemas.microsoft.com/office/powerpoint/2010/main" val="214503433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66</a:t>
            </a:fld>
            <a:endParaRPr lang="zh-CN" altLang="en-US"/>
          </a:p>
        </p:txBody>
      </p:sp>
    </p:spTree>
    <p:extLst>
      <p:ext uri="{BB962C8B-B14F-4D97-AF65-F5344CB8AC3E}">
        <p14:creationId xmlns="" xmlns:p14="http://schemas.microsoft.com/office/powerpoint/2010/main" val="72920402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67</a:t>
            </a:fld>
            <a:endParaRPr lang="zh-CN" altLang="en-US"/>
          </a:p>
        </p:txBody>
      </p:sp>
    </p:spTree>
    <p:extLst>
      <p:ext uri="{BB962C8B-B14F-4D97-AF65-F5344CB8AC3E}">
        <p14:creationId xmlns="" xmlns:p14="http://schemas.microsoft.com/office/powerpoint/2010/main" val="273095982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68</a:t>
            </a:fld>
            <a:endParaRPr lang="zh-CN" altLang="en-US"/>
          </a:p>
        </p:txBody>
      </p:sp>
    </p:spTree>
    <p:extLst>
      <p:ext uri="{BB962C8B-B14F-4D97-AF65-F5344CB8AC3E}">
        <p14:creationId xmlns="" xmlns:p14="http://schemas.microsoft.com/office/powerpoint/2010/main" val="128730636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44779939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送审、审减、审定、审减率一目了然。</a:t>
            </a:r>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70</a:t>
            </a:fld>
            <a:endParaRPr lang="zh-CN" altLang="en-US"/>
          </a:p>
        </p:txBody>
      </p:sp>
    </p:spTree>
    <p:extLst>
      <p:ext uri="{BB962C8B-B14F-4D97-AF65-F5344CB8AC3E}">
        <p14:creationId xmlns="" xmlns:p14="http://schemas.microsoft.com/office/powerpoint/2010/main" val="3876027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71</a:t>
            </a:fld>
            <a:endParaRPr lang="zh-CN" altLang="en-US"/>
          </a:p>
        </p:txBody>
      </p:sp>
    </p:spTree>
    <p:extLst>
      <p:ext uri="{BB962C8B-B14F-4D97-AF65-F5344CB8AC3E}">
        <p14:creationId xmlns="" xmlns:p14="http://schemas.microsoft.com/office/powerpoint/2010/main" val="10714768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72</a:t>
            </a:fld>
            <a:endParaRPr lang="zh-CN" altLang="en-US"/>
          </a:p>
        </p:txBody>
      </p:sp>
    </p:spTree>
    <p:extLst>
      <p:ext uri="{BB962C8B-B14F-4D97-AF65-F5344CB8AC3E}">
        <p14:creationId xmlns="" xmlns:p14="http://schemas.microsoft.com/office/powerpoint/2010/main" val="107147684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73</a:t>
            </a:fld>
            <a:endParaRPr lang="zh-CN" altLang="en-US"/>
          </a:p>
        </p:txBody>
      </p:sp>
    </p:spTree>
    <p:extLst>
      <p:ext uri="{BB962C8B-B14F-4D97-AF65-F5344CB8AC3E}">
        <p14:creationId xmlns="" xmlns:p14="http://schemas.microsoft.com/office/powerpoint/2010/main" val="107147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215769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74</a:t>
            </a:fld>
            <a:endParaRPr lang="zh-CN" altLang="en-US"/>
          </a:p>
        </p:txBody>
      </p:sp>
    </p:spTree>
    <p:extLst>
      <p:ext uri="{BB962C8B-B14F-4D97-AF65-F5344CB8AC3E}">
        <p14:creationId xmlns="" xmlns:p14="http://schemas.microsoft.com/office/powerpoint/2010/main" val="107147684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75</a:t>
            </a:fld>
            <a:endParaRPr lang="zh-CN" altLang="en-US"/>
          </a:p>
        </p:txBody>
      </p:sp>
    </p:spTree>
    <p:extLst>
      <p:ext uri="{BB962C8B-B14F-4D97-AF65-F5344CB8AC3E}">
        <p14:creationId xmlns="" xmlns:p14="http://schemas.microsoft.com/office/powerpoint/2010/main" val="107147684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76</a:t>
            </a:fld>
            <a:endParaRPr lang="zh-CN" altLang="en-US"/>
          </a:p>
        </p:txBody>
      </p:sp>
    </p:spTree>
    <p:extLst>
      <p:ext uri="{BB962C8B-B14F-4D97-AF65-F5344CB8AC3E}">
        <p14:creationId xmlns="" xmlns:p14="http://schemas.microsoft.com/office/powerpoint/2010/main" val="10714768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3619204-9540-4DE5-B4EB-39B440A4A688}" type="slidenum">
              <a:rPr lang="zh-CN" altLang="en-US" smtClean="0"/>
              <a:pPr/>
              <a:t>77</a:t>
            </a:fld>
            <a:endParaRPr lang="zh-CN" altLang="en-US"/>
          </a:p>
        </p:txBody>
      </p:sp>
    </p:spTree>
    <p:extLst>
      <p:ext uri="{BB962C8B-B14F-4D97-AF65-F5344CB8AC3E}">
        <p14:creationId xmlns="" xmlns:p14="http://schemas.microsoft.com/office/powerpoint/2010/main" val="10714768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48815923"/>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46154670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66497674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55379847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59113211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6736320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2157691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8911577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257682064"/>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86782860"/>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060147730"/>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65125759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402495691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18626267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7435080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5832171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24773601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72157691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247736016"/>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97033132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26687433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816168654"/>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84697110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09599286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312986390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1145582436"/>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58893629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noRot="1" noChangeAspect="1" noChangeArrowheads="1" noTextEdit="1"/>
          </p:cNvSpPr>
          <p:nvPr>
            <p:ph type="sldImg"/>
          </p:nvPr>
        </p:nvSpPr>
        <p:spPr>
          <a:ln/>
        </p:spPr>
      </p:sp>
      <p:sp>
        <p:nvSpPr>
          <p:cNvPr id="208899" name="Rectangle 3"/>
          <p:cNvSpPr>
            <a:spLocks noGrp="1" noChangeArrowheads="1"/>
          </p:cNvSpPr>
          <p:nvPr>
            <p:ph type="body" idx="1"/>
          </p:nvPr>
        </p:nvSpPr>
        <p:spPr>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endParaRPr lang="zh-CN" altLang="en-US" smtClean="0">
              <a:latin typeface="Arial" pitchFamily="34" charset="0"/>
            </a:endParaRPr>
          </a:p>
        </p:txBody>
      </p:sp>
    </p:spTree>
    <p:extLst>
      <p:ext uri="{BB962C8B-B14F-4D97-AF65-F5344CB8AC3E}">
        <p14:creationId xmlns="" xmlns:p14="http://schemas.microsoft.com/office/powerpoint/2010/main" val="26008077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zh-CN" altLang="en-US" dirty="0" smtClean="0"/>
              <a:t>单击此处编辑母版标题样式</a:t>
            </a:r>
            <a:endParaRPr lang="zh-CN" altLang="en-US" dirty="0"/>
          </a:p>
        </p:txBody>
      </p:sp>
      <p:sp>
        <p:nvSpPr>
          <p:cNvPr id="3" name="副标题 2"/>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F1B36520-B382-47EE-8EB9-E32558208C12}" type="datetimeFigureOut">
              <a:rPr lang="zh-CN" altLang="en-US"/>
              <a:pPr>
                <a:defRPr/>
              </a:pPr>
              <a:t>2015/11/3</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ABEE5C1-3B8E-4CD2-8176-5F0EA168128E}"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3"/>
          <p:cNvSpPr>
            <a:spLocks noGrp="1"/>
          </p:cNvSpPr>
          <p:nvPr>
            <p:ph type="dt" sz="half" idx="10"/>
          </p:nvPr>
        </p:nvSpPr>
        <p:spPr/>
        <p:txBody>
          <a:bodyPr/>
          <a:lstStyle>
            <a:lvl1pPr>
              <a:defRPr/>
            </a:lvl1pPr>
          </a:lstStyle>
          <a:p>
            <a:pPr>
              <a:defRPr/>
            </a:pPr>
            <a:fld id="{133D5904-F53B-4AE8-8472-5C9A63DC7A6B}" type="datetimeFigureOut">
              <a:rPr lang="zh-CN" altLang="en-US"/>
              <a:pPr>
                <a:defRPr/>
              </a:pPr>
              <a:t>2015/11/3</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B10AB5F-DEE6-4728-A376-651ACEC2B33B}"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任意多边形 12"/>
          <p:cNvSpPr/>
          <p:nvPr userDrawn="1"/>
        </p:nvSpPr>
        <p:spPr>
          <a:xfrm>
            <a:off x="3887788" y="0"/>
            <a:ext cx="8337550" cy="1671638"/>
          </a:xfrm>
          <a:custGeom>
            <a:avLst/>
            <a:gdLst>
              <a:gd name="connsiteX0" fmla="*/ 8292948 w 8337928"/>
              <a:gd name="connsiteY0" fmla="*/ 0 h 1671889"/>
              <a:gd name="connsiteX1" fmla="*/ 8331213 w 8337928"/>
              <a:gd name="connsiteY1" fmla="*/ 0 h 1671889"/>
              <a:gd name="connsiteX2" fmla="*/ 8337928 w 8337928"/>
              <a:gd name="connsiteY2" fmla="*/ 1671889 h 1671889"/>
              <a:gd name="connsiteX3" fmla="*/ 0 w 8337928"/>
              <a:gd name="connsiteY3" fmla="*/ 45928 h 1671889"/>
              <a:gd name="connsiteX4" fmla="*/ 8292948 w 8337928"/>
              <a:gd name="connsiteY4" fmla="*/ 45928 h 16718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337928" h="1671889">
                <a:moveTo>
                  <a:pt x="8292948" y="0"/>
                </a:moveTo>
                <a:lnTo>
                  <a:pt x="8331213" y="0"/>
                </a:lnTo>
                <a:lnTo>
                  <a:pt x="8337928" y="1671889"/>
                </a:lnTo>
                <a:lnTo>
                  <a:pt x="0" y="45928"/>
                </a:lnTo>
                <a:lnTo>
                  <a:pt x="8292948" y="45928"/>
                </a:lnTo>
                <a:close/>
              </a:path>
            </a:pathLst>
          </a:custGeom>
          <a:solidFill>
            <a:schemeClr val="accent3">
              <a:alpha val="57000"/>
            </a:schemeClr>
          </a:solidFill>
          <a:ln>
            <a:noFill/>
          </a:ln>
        </p:spPr>
        <p:style>
          <a:lnRef idx="2">
            <a:schemeClr val="accent3">
              <a:shade val="50000"/>
            </a:schemeClr>
          </a:lnRef>
          <a:fillRef idx="1">
            <a:schemeClr val="accent3"/>
          </a:fillRef>
          <a:effectRef idx="0">
            <a:schemeClr val="accent3"/>
          </a:effectRef>
          <a:fontRef idx="minor">
            <a:schemeClr val="lt1"/>
          </a:fontRef>
        </p:style>
        <p:txBody>
          <a:bodyPr anchor="ctr"/>
          <a:lstStyle/>
          <a:p>
            <a:pPr algn="ctr" fontAlgn="auto">
              <a:spcBef>
                <a:spcPts val="0"/>
              </a:spcBef>
              <a:spcAft>
                <a:spcPts val="0"/>
              </a:spcAft>
              <a:defRPr/>
            </a:pPr>
            <a:endParaRPr lang="zh-CN" altLang="en-US" dirty="0"/>
          </a:p>
        </p:txBody>
      </p:sp>
      <p:sp>
        <p:nvSpPr>
          <p:cNvPr id="3" name="任意多边形 13"/>
          <p:cNvSpPr/>
          <p:nvPr userDrawn="1"/>
        </p:nvSpPr>
        <p:spPr>
          <a:xfrm>
            <a:off x="0" y="-19050"/>
            <a:ext cx="12199938" cy="887413"/>
          </a:xfrm>
          <a:custGeom>
            <a:avLst/>
            <a:gdLst>
              <a:gd name="connsiteX0" fmla="*/ 12180865 w 12200445"/>
              <a:gd name="connsiteY0" fmla="*/ 0 h 887429"/>
              <a:gd name="connsiteX1" fmla="*/ 12200445 w 12200445"/>
              <a:gd name="connsiteY1" fmla="*/ 0 h 887429"/>
              <a:gd name="connsiteX2" fmla="*/ 12200445 w 12200445"/>
              <a:gd name="connsiteY2" fmla="*/ 41741 h 887429"/>
              <a:gd name="connsiteX3" fmla="*/ 520 w 12200445"/>
              <a:gd name="connsiteY3" fmla="*/ 887429 h 887429"/>
              <a:gd name="connsiteX4" fmla="*/ 0 w 12200445"/>
              <a:gd name="connsiteY4" fmla="*/ 123446 h 887429"/>
              <a:gd name="connsiteX5" fmla="*/ 339 w 12200445"/>
              <a:gd name="connsiteY5" fmla="*/ 10730 h 887429"/>
              <a:gd name="connsiteX6" fmla="*/ 12180865 w 12200445"/>
              <a:gd name="connsiteY6" fmla="*/ 10730 h 887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200445" h="887429">
                <a:moveTo>
                  <a:pt x="12180865" y="0"/>
                </a:moveTo>
                <a:lnTo>
                  <a:pt x="12200445" y="0"/>
                </a:lnTo>
                <a:lnTo>
                  <a:pt x="12200445" y="41741"/>
                </a:lnTo>
                <a:lnTo>
                  <a:pt x="520" y="887429"/>
                </a:lnTo>
                <a:cubicBezTo>
                  <a:pt x="2490" y="622053"/>
                  <a:pt x="173" y="378107"/>
                  <a:pt x="0" y="123446"/>
                </a:cubicBezTo>
                <a:lnTo>
                  <a:pt x="339" y="10730"/>
                </a:lnTo>
                <a:lnTo>
                  <a:pt x="12180865" y="10730"/>
                </a:lnTo>
                <a:close/>
              </a:path>
            </a:pathLst>
          </a:custGeom>
          <a:solidFill>
            <a:schemeClr val="accent2">
              <a:alpha val="72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anchor="ctr"/>
          <a:lstStyle/>
          <a:p>
            <a:pPr algn="ctr" fontAlgn="auto">
              <a:spcBef>
                <a:spcPts val="0"/>
              </a:spcBef>
              <a:spcAft>
                <a:spcPts val="0"/>
              </a:spcAft>
              <a:defRPr/>
            </a:pPr>
            <a:endParaRPr lang="zh-CN" altLang="en-US"/>
          </a:p>
        </p:txBody>
      </p:sp>
      <p:sp>
        <p:nvSpPr>
          <p:cNvPr id="4" name="日期占位符 1"/>
          <p:cNvSpPr>
            <a:spLocks noGrp="1"/>
          </p:cNvSpPr>
          <p:nvPr>
            <p:ph type="dt" sz="half" idx="10"/>
          </p:nvPr>
        </p:nvSpPr>
        <p:spPr/>
        <p:txBody>
          <a:bodyPr/>
          <a:lstStyle>
            <a:lvl1pPr>
              <a:defRPr/>
            </a:lvl1pPr>
          </a:lstStyle>
          <a:p>
            <a:pPr>
              <a:defRPr/>
            </a:pPr>
            <a:fld id="{8D27DD14-1B1A-4DF5-A4FF-7A08353D70BE}" type="datetimeFigureOut">
              <a:rPr lang="zh-CN" altLang="en-US"/>
              <a:pPr>
                <a:defRPr/>
              </a:pPr>
              <a:t>2015/11/3</a:t>
            </a:fld>
            <a:endParaRPr lang="zh-CN" altLang="en-US"/>
          </a:p>
        </p:txBody>
      </p:sp>
      <p:sp>
        <p:nvSpPr>
          <p:cNvPr id="5" name="页脚占位符 2"/>
          <p:cNvSpPr>
            <a:spLocks noGrp="1"/>
          </p:cNvSpPr>
          <p:nvPr>
            <p:ph type="ftr" sz="quarter" idx="11"/>
          </p:nvPr>
        </p:nvSpPr>
        <p:spPr/>
        <p:txBody>
          <a:bodyPr/>
          <a:lstStyle>
            <a:lvl1pPr>
              <a:defRPr/>
            </a:lvl1pPr>
          </a:lstStyle>
          <a:p>
            <a:pPr>
              <a:defRPr/>
            </a:pPr>
            <a:endParaRPr lang="zh-CN" altLang="en-US"/>
          </a:p>
        </p:txBody>
      </p:sp>
      <p:sp>
        <p:nvSpPr>
          <p:cNvPr id="6" name="灯片编号占位符 3"/>
          <p:cNvSpPr>
            <a:spLocks noGrp="1"/>
          </p:cNvSpPr>
          <p:nvPr>
            <p:ph type="sldNum" sz="quarter" idx="12"/>
          </p:nvPr>
        </p:nvSpPr>
        <p:spPr/>
        <p:txBody>
          <a:bodyPr/>
          <a:lstStyle>
            <a:lvl1pPr>
              <a:defRPr/>
            </a:lvl1pPr>
          </a:lstStyle>
          <a:p>
            <a:pPr>
              <a:defRPr/>
            </a:pPr>
            <a:fld id="{C06E959B-B53B-44FE-B5CD-5BCFFBDE62B5}" type="slidenum">
              <a:rPr lang="zh-CN" altLang="en-US"/>
              <a:pPr>
                <a:defRPr/>
              </a:pPr>
              <a:t>‹#›</a:t>
            </a:fld>
            <a:endParaRPr lang="zh-CN" altLang="en-US"/>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sp>
        <p:nvSpPr>
          <p:cNvPr id="3" name="椭圆 2"/>
          <p:cNvSpPr/>
          <p:nvPr userDrawn="1"/>
        </p:nvSpPr>
        <p:spPr>
          <a:xfrm>
            <a:off x="11089218" y="6308725"/>
            <a:ext cx="575733" cy="433388"/>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fontAlgn="auto">
              <a:spcBef>
                <a:spcPts val="0"/>
              </a:spcBef>
              <a:spcAft>
                <a:spcPts val="0"/>
              </a:spcAft>
              <a:defRPr/>
            </a:pPr>
            <a:endParaRPr lang="zh-CN" altLang="en-US" dirty="0"/>
          </a:p>
        </p:txBody>
      </p:sp>
      <p:pic>
        <p:nvPicPr>
          <p:cNvPr id="4" name="图片 7" descr="背景4.jpg"/>
          <p:cNvPicPr>
            <a:picLocks noChangeAspect="1"/>
          </p:cNvPicPr>
          <p:nvPr userDrawn="1"/>
        </p:nvPicPr>
        <p:blipFill>
          <a:blip r:embed="rId2" cstate="print"/>
          <a:srcRect/>
          <a:stretch>
            <a:fillRect/>
          </a:stretch>
        </p:blipFill>
        <p:spPr bwMode="auto">
          <a:xfrm>
            <a:off x="4235" y="1"/>
            <a:ext cx="12183533" cy="6858000"/>
          </a:xfrm>
          <a:prstGeom prst="rect">
            <a:avLst/>
          </a:prstGeom>
          <a:noFill/>
          <a:ln w="9525">
            <a:noFill/>
            <a:miter lim="800000"/>
            <a:headEnd/>
            <a:tailEnd/>
          </a:ln>
        </p:spPr>
      </p:pic>
      <p:sp>
        <p:nvSpPr>
          <p:cNvPr id="5" name="椭圆 4"/>
          <p:cNvSpPr/>
          <p:nvPr userDrawn="1"/>
        </p:nvSpPr>
        <p:spPr>
          <a:xfrm>
            <a:off x="11089218" y="6308725"/>
            <a:ext cx="575733" cy="433388"/>
          </a:xfrm>
          <a:prstGeom prst="ellips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fontAlgn="auto">
              <a:spcBef>
                <a:spcPts val="0"/>
              </a:spcBef>
              <a:spcAft>
                <a:spcPts val="0"/>
              </a:spcAft>
              <a:defRPr/>
            </a:pPr>
            <a:endParaRPr lang="zh-CN" altLang="en-US" dirty="0"/>
          </a:p>
        </p:txBody>
      </p:sp>
      <p:sp>
        <p:nvSpPr>
          <p:cNvPr id="2" name="标题 1"/>
          <p:cNvSpPr>
            <a:spLocks noGrp="1"/>
          </p:cNvSpPr>
          <p:nvPr>
            <p:ph type="title"/>
          </p:nvPr>
        </p:nvSpPr>
        <p:spPr>
          <a:xfrm>
            <a:off x="0" y="66821"/>
            <a:ext cx="12192000" cy="1004726"/>
          </a:xfrm>
          <a:prstGeom prst="rect">
            <a:avLst/>
          </a:prstGeom>
        </p:spPr>
        <p:txBody>
          <a:bodyPr/>
          <a:lstStyle>
            <a:lvl1pPr algn="ctr">
              <a:defRPr sz="4300" b="1">
                <a:solidFill>
                  <a:schemeClr val="bg1"/>
                </a:solidFill>
                <a:latin typeface="Adobe 黑体 Std R" pitchFamily="34" charset="-122"/>
                <a:ea typeface="Adobe 黑体 Std R" pitchFamily="34" charset="-122"/>
              </a:defRPr>
            </a:lvl1pPr>
          </a:lstStyle>
          <a:p>
            <a:r>
              <a:rPr lang="zh-CN" altLang="en-US" dirty="0" smtClean="0"/>
              <a:t>单击此处编辑母版标题样式</a:t>
            </a:r>
            <a:endParaRPr lang="zh-CN" altLang="en-US" dirty="0"/>
          </a:p>
        </p:txBody>
      </p:sp>
      <p:sp>
        <p:nvSpPr>
          <p:cNvPr id="6" name="日期占位符 3"/>
          <p:cNvSpPr>
            <a:spLocks noGrp="1"/>
          </p:cNvSpPr>
          <p:nvPr>
            <p:ph type="dt" sz="half" idx="10"/>
          </p:nvPr>
        </p:nvSpPr>
        <p:spPr>
          <a:xfrm>
            <a:off x="609600" y="6356352"/>
            <a:ext cx="2844801" cy="365125"/>
          </a:xfrm>
          <a:prstGeom prst="rect">
            <a:avLst/>
          </a:prstGeom>
        </p:spPr>
        <p:txBody>
          <a:bodyPr/>
          <a:lstStyle>
            <a:lvl1pPr>
              <a:defRPr/>
            </a:lvl1pPr>
          </a:lstStyle>
          <a:p>
            <a:pPr>
              <a:defRPr/>
            </a:pPr>
            <a:fld id="{D40005D6-6B9B-44FE-8D94-842D4F59C2F4}" type="datetime1">
              <a:rPr lang="zh-CN" altLang="en-US"/>
              <a:pPr>
                <a:defRPr/>
              </a:pPr>
              <a:t>2015/11/3</a:t>
            </a:fld>
            <a:endParaRPr lang="zh-CN" altLang="en-US"/>
          </a:p>
        </p:txBody>
      </p:sp>
      <p:sp>
        <p:nvSpPr>
          <p:cNvPr id="7" name="页脚占位符 4"/>
          <p:cNvSpPr>
            <a:spLocks noGrp="1"/>
          </p:cNvSpPr>
          <p:nvPr>
            <p:ph type="ftr" sz="quarter" idx="11"/>
          </p:nvPr>
        </p:nvSpPr>
        <p:spPr>
          <a:xfrm>
            <a:off x="4165601" y="6356352"/>
            <a:ext cx="3860800" cy="365125"/>
          </a:xfrm>
          <a:prstGeom prst="rect">
            <a:avLst/>
          </a:prstGeom>
        </p:spPr>
        <p:txBody>
          <a:bodyPr/>
          <a:lstStyle>
            <a:lvl1pPr>
              <a:defRPr/>
            </a:lvl1pPr>
          </a:lstStyle>
          <a:p>
            <a:pPr>
              <a:defRPr/>
            </a:pPr>
            <a:endParaRPr lang="zh-CN" altLang="en-US"/>
          </a:p>
        </p:txBody>
      </p:sp>
      <p:sp>
        <p:nvSpPr>
          <p:cNvPr id="8" name="灯片编号占位符 5"/>
          <p:cNvSpPr>
            <a:spLocks noGrp="1"/>
          </p:cNvSpPr>
          <p:nvPr>
            <p:ph type="sldNum" sz="quarter" idx="12"/>
          </p:nvPr>
        </p:nvSpPr>
        <p:spPr>
          <a:xfrm>
            <a:off x="10917769" y="6337301"/>
            <a:ext cx="952500" cy="365125"/>
          </a:xfrm>
          <a:prstGeom prst="rect">
            <a:avLst/>
          </a:prstGeom>
        </p:spPr>
        <p:txBody>
          <a:bodyPr/>
          <a:lstStyle>
            <a:lvl1pPr algn="ctr">
              <a:defRPr sz="2400">
                <a:solidFill>
                  <a:srgbClr val="00316D"/>
                </a:solidFill>
              </a:defRPr>
            </a:lvl1pPr>
          </a:lstStyle>
          <a:p>
            <a:pPr>
              <a:defRPr/>
            </a:pPr>
            <a:fld id="{3A6E4AD8-240A-41B9-9A5B-623A858E2B58}" type="slidenum">
              <a:rPr lang="zh-CN" altLang="en-US"/>
              <a:pPr>
                <a:defRPr/>
              </a:pPr>
              <a:t>‹#›</a:t>
            </a:fld>
            <a:endParaRPr lang="zh-CN" altLang="en-US" dirty="0"/>
          </a:p>
        </p:txBody>
      </p:sp>
    </p:spTree>
  </p:cSld>
  <p:clrMapOvr>
    <a:masterClrMapping/>
  </p:clrMapOvr>
  <p:transition spd="med">
    <p:pull/>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494" y="274912"/>
            <a:ext cx="10973012" cy="1141943"/>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a:xfrm>
            <a:off x="609494" y="1600835"/>
            <a:ext cx="10973012" cy="4525476"/>
          </a:xfrm>
          <a:prstGeom prst="rect">
            <a:avLst/>
          </a:prstGeo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Tree>
    <p:extLst>
      <p:ext uri="{BB962C8B-B14F-4D97-AF65-F5344CB8AC3E}">
        <p14:creationId xmlns="" xmlns:p14="http://schemas.microsoft.com/office/powerpoint/2010/main" val="3630968813"/>
      </p:ext>
    </p:extLst>
  </p:cSld>
  <p:clrMapOvr>
    <a:masterClrMapping/>
  </p:clrMapOvr>
  <p:transition spd="slow" advClick="0" advTm="0">
    <p:cover dir="rd"/>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5"/>
            <a:ext cx="10363200" cy="1500187"/>
          </a:xfrm>
          <a:prstGeom prst="rect">
            <a:avLst/>
          </a:prstGeom>
        </p:spPr>
        <p:txBody>
          <a:bodyPr anchor="b"/>
          <a:lstStyle>
            <a:lvl1pPr marL="0" indent="0">
              <a:buNone/>
              <a:defRPr sz="1999"/>
            </a:lvl1pPr>
            <a:lvl2pPr marL="457203" indent="0">
              <a:buNone/>
              <a:defRPr sz="1800"/>
            </a:lvl2pPr>
            <a:lvl3pPr marL="914407" indent="0">
              <a:buNone/>
              <a:defRPr sz="1600"/>
            </a:lvl3pPr>
            <a:lvl4pPr marL="1371610" indent="0">
              <a:buNone/>
              <a:defRPr sz="1400"/>
            </a:lvl4pPr>
            <a:lvl5pPr marL="1828813" indent="0">
              <a:buNone/>
              <a:defRPr sz="1400"/>
            </a:lvl5pPr>
            <a:lvl6pPr marL="2286017" indent="0">
              <a:buNone/>
              <a:defRPr sz="1400"/>
            </a:lvl6pPr>
            <a:lvl7pPr marL="2743220" indent="0">
              <a:buNone/>
              <a:defRPr sz="1400"/>
            </a:lvl7pPr>
            <a:lvl8pPr marL="3200424" indent="0">
              <a:buNone/>
              <a:defRPr sz="1400"/>
            </a:lvl8pPr>
            <a:lvl9pPr marL="3657627"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xfrm>
            <a:off x="609241" y="6245679"/>
            <a:ext cx="2845518" cy="475544"/>
          </a:xfrm>
          <a:prstGeom prst="rect">
            <a:avLst/>
          </a:prstGeom>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xfrm>
            <a:off x="4166140" y="6245679"/>
            <a:ext cx="3859726" cy="475544"/>
          </a:xfrm>
          <a:prstGeom prst="rect">
            <a:avLst/>
          </a:prstGeom>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xfrm>
            <a:off x="8737242" y="6245679"/>
            <a:ext cx="2845518" cy="475544"/>
          </a:xfrm>
          <a:prstGeom prst="rect">
            <a:avLst/>
          </a:prstGeom>
          <a:ln/>
        </p:spPr>
        <p:txBody>
          <a:bodyPr/>
          <a:lstStyle>
            <a:lvl1pPr>
              <a:defRPr/>
            </a:lvl1pPr>
          </a:lstStyle>
          <a:p>
            <a:pPr>
              <a:defRPr/>
            </a:pPr>
            <a:fld id="{C8ED5BC0-496E-47FC-B8ED-41B41CE1A183}" type="slidenum">
              <a:rPr lang="en-US" altLang="zh-CN"/>
              <a:pPr>
                <a:defRPr/>
              </a:pPr>
              <a:t>‹#›</a:t>
            </a:fld>
            <a:endParaRPr lang="en-US" altLang="zh-CN"/>
          </a:p>
        </p:txBody>
      </p:sp>
    </p:spTree>
    <p:extLst>
      <p:ext uri="{BB962C8B-B14F-4D97-AF65-F5344CB8AC3E}">
        <p14:creationId xmlns="" xmlns:p14="http://schemas.microsoft.com/office/powerpoint/2010/main" val="14097753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527697591"/>
      </p:ext>
    </p:extLst>
  </p:cSld>
  <p:clrMapOvr>
    <a:masterClrMapping/>
  </p:clrMapOvr>
  <p:transition spd="slow" advClick="0" advTm="0">
    <p:cover dir="rd"/>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CD21F91D-E458-4B5D-9277-94B56EEF81B5}" type="datetimeFigureOut">
              <a:rPr lang="zh-CN" altLang="en-US"/>
              <a:pPr>
                <a:defRPr/>
              </a:pPr>
              <a:t>2015/11/3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fontAlgn="auto">
              <a:spcBef>
                <a:spcPts val="0"/>
              </a:spcBef>
              <a:spcAft>
                <a:spcPts val="0"/>
              </a:spcAft>
              <a:defRPr sz="1200" smtClean="0">
                <a:solidFill>
                  <a:schemeClr val="tx1">
                    <a:tint val="75000"/>
                  </a:schemeClr>
                </a:solidFill>
                <a:latin typeface="+mn-lt"/>
                <a:ea typeface="+mn-ea"/>
              </a:defRPr>
            </a:lvl1pPr>
          </a:lstStyle>
          <a:p>
            <a:pPr>
              <a:defRPr/>
            </a:pPr>
            <a:fld id="{55E96050-46D5-4911-A93D-2B1BE9075AE4}" type="slidenum">
              <a:rPr lang="zh-CN" altLang="en-US"/>
              <a:pPr>
                <a:defRPr/>
              </a:pPr>
              <a:t>‹#›</a:t>
            </a:fld>
            <a:endParaRPr lang="zh-CN" altLang="en-US"/>
          </a:p>
        </p:txBody>
      </p:sp>
      <p:sp>
        <p:nvSpPr>
          <p:cNvPr id="9" name="矩形 8"/>
          <p:cNvSpPr/>
          <p:nvPr/>
        </p:nvSpPr>
        <p:spPr>
          <a:xfrm>
            <a:off x="0" y="0"/>
            <a:ext cx="1983307" cy="631767"/>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p:nvPr/>
        </p:nvCxnSpPr>
        <p:spPr>
          <a:xfrm flipV="1">
            <a:off x="1966682" y="622159"/>
            <a:ext cx="10208693" cy="1"/>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3" name="组合 14"/>
          <p:cNvGrpSpPr>
            <a:grpSpLocks/>
          </p:cNvGrpSpPr>
          <p:nvPr userDrawn="1"/>
        </p:nvGrpSpPr>
        <p:grpSpPr bwMode="auto">
          <a:xfrm>
            <a:off x="197335" y="-16625"/>
            <a:ext cx="1619176" cy="665018"/>
            <a:chOff x="357952" y="159609"/>
            <a:chExt cx="2221676" cy="914324"/>
          </a:xfrm>
        </p:grpSpPr>
        <p:pic>
          <p:nvPicPr>
            <p:cNvPr id="14" name="图片 8" descr="标logo.png"/>
            <p:cNvPicPr>
              <a:picLocks noChangeAspect="1"/>
            </p:cNvPicPr>
            <p:nvPr/>
          </p:nvPicPr>
          <p:blipFill>
            <a:blip r:embed="rId9" cstate="print"/>
            <a:srcRect/>
            <a:stretch>
              <a:fillRect/>
            </a:stretch>
          </p:blipFill>
          <p:spPr bwMode="auto">
            <a:xfrm>
              <a:off x="357952" y="216677"/>
              <a:ext cx="785818" cy="785818"/>
            </a:xfrm>
            <a:prstGeom prst="rect">
              <a:avLst/>
            </a:prstGeom>
            <a:noFill/>
            <a:ln w="9525">
              <a:noFill/>
              <a:miter lim="800000"/>
              <a:headEnd/>
              <a:tailEnd/>
            </a:ln>
          </p:spPr>
        </p:pic>
        <p:pic>
          <p:nvPicPr>
            <p:cNvPr id="15" name="图片 13" descr="图片1副本.png"/>
            <p:cNvPicPr>
              <a:picLocks noChangeAspect="1"/>
            </p:cNvPicPr>
            <p:nvPr/>
          </p:nvPicPr>
          <p:blipFill>
            <a:blip r:embed="rId10" cstate="print"/>
            <a:srcRect/>
            <a:stretch>
              <a:fillRect/>
            </a:stretch>
          </p:blipFill>
          <p:spPr bwMode="auto">
            <a:xfrm>
              <a:off x="1000894" y="159609"/>
              <a:ext cx="1578734" cy="914324"/>
            </a:xfrm>
            <a:prstGeom prst="rect">
              <a:avLst/>
            </a:prstGeom>
            <a:noFill/>
            <a:ln w="9525">
              <a:noFill/>
              <a:miter lim="800000"/>
              <a:headEnd/>
              <a:tailEnd/>
            </a:ln>
          </p:spPr>
        </p:pic>
      </p:grpSp>
    </p:spTree>
  </p:cSld>
  <p:clrMap bg1="lt1" tx1="dk1" bg2="lt2" tx2="dk2" accent1="accent1" accent2="accent2" accent3="accent3" accent4="accent4" accent5="accent5" accent6="accent6" hlink="hlink" folHlink="folHlink"/>
  <p:sldLayoutIdLst>
    <p:sldLayoutId id="2147483651" r:id="rId1"/>
    <p:sldLayoutId id="2147483650" r:id="rId2"/>
    <p:sldLayoutId id="2147483652" r:id="rId3"/>
    <p:sldLayoutId id="2147483654" r:id="rId4"/>
    <p:sldLayoutId id="2147483655" r:id="rId5"/>
    <p:sldLayoutId id="2147483656" r:id="rId6"/>
    <p:sldLayoutId id="2147483657" r:id="rId7"/>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anim calcmode="lin" valueType="num">
                                      <p:cBhvr>
                                        <p:cTn id="8" dur="500" fill="hold"/>
                                        <p:tgtEl>
                                          <p:spTgt spid="13"/>
                                        </p:tgtEl>
                                        <p:attrNameLst>
                                          <p:attrName>ppt_x</p:attrName>
                                        </p:attrNameLst>
                                      </p:cBhvr>
                                      <p:tavLst>
                                        <p:tav tm="0">
                                          <p:val>
                                            <p:strVal val="#ppt_x"/>
                                          </p:val>
                                        </p:tav>
                                        <p:tav tm="100000">
                                          <p:val>
                                            <p:strVal val="#ppt_x"/>
                                          </p:val>
                                        </p:tav>
                                      </p:tavLst>
                                    </p:anim>
                                    <p:anim calcmode="lin" valueType="num">
                                      <p:cBhvr>
                                        <p:cTn id="9"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Arial" charset="0"/>
          <a:ea typeface="微软雅黑" pitchFamily="34" charset="-122"/>
        </a:defRPr>
      </a:lvl2pPr>
      <a:lvl3pPr algn="l" rtl="0" fontAlgn="base">
        <a:lnSpc>
          <a:spcPct val="90000"/>
        </a:lnSpc>
        <a:spcBef>
          <a:spcPct val="0"/>
        </a:spcBef>
        <a:spcAft>
          <a:spcPct val="0"/>
        </a:spcAft>
        <a:defRPr sz="4400">
          <a:solidFill>
            <a:schemeClr val="tx1"/>
          </a:solidFill>
          <a:latin typeface="Arial" charset="0"/>
          <a:ea typeface="微软雅黑" pitchFamily="34" charset="-122"/>
        </a:defRPr>
      </a:lvl3pPr>
      <a:lvl4pPr algn="l" rtl="0" fontAlgn="base">
        <a:lnSpc>
          <a:spcPct val="90000"/>
        </a:lnSpc>
        <a:spcBef>
          <a:spcPct val="0"/>
        </a:spcBef>
        <a:spcAft>
          <a:spcPct val="0"/>
        </a:spcAft>
        <a:defRPr sz="4400">
          <a:solidFill>
            <a:schemeClr val="tx1"/>
          </a:solidFill>
          <a:latin typeface="Arial" charset="0"/>
          <a:ea typeface="微软雅黑" pitchFamily="34" charset="-122"/>
        </a:defRPr>
      </a:lvl4pPr>
      <a:lvl5pPr algn="l" rtl="0" fontAlgn="base">
        <a:lnSpc>
          <a:spcPct val="90000"/>
        </a:lnSpc>
        <a:spcBef>
          <a:spcPct val="0"/>
        </a:spcBef>
        <a:spcAft>
          <a:spcPct val="0"/>
        </a:spcAft>
        <a:defRPr sz="4400">
          <a:solidFill>
            <a:schemeClr val="tx1"/>
          </a:solidFill>
          <a:latin typeface="Arial" charset="0"/>
          <a:ea typeface="微软雅黑" pitchFamily="34" charset="-122"/>
        </a:defRPr>
      </a:lvl5pPr>
      <a:lvl6pPr marL="457200" algn="l" rtl="0" fontAlgn="base">
        <a:lnSpc>
          <a:spcPct val="90000"/>
        </a:lnSpc>
        <a:spcBef>
          <a:spcPct val="0"/>
        </a:spcBef>
        <a:spcAft>
          <a:spcPct val="0"/>
        </a:spcAft>
        <a:defRPr sz="4400">
          <a:solidFill>
            <a:schemeClr val="tx1"/>
          </a:solidFill>
          <a:latin typeface="Arial" charset="0"/>
          <a:ea typeface="微软雅黑" pitchFamily="34" charset="-122"/>
        </a:defRPr>
      </a:lvl6pPr>
      <a:lvl7pPr marL="914400" algn="l" rtl="0" fontAlgn="base">
        <a:lnSpc>
          <a:spcPct val="90000"/>
        </a:lnSpc>
        <a:spcBef>
          <a:spcPct val="0"/>
        </a:spcBef>
        <a:spcAft>
          <a:spcPct val="0"/>
        </a:spcAft>
        <a:defRPr sz="4400">
          <a:solidFill>
            <a:schemeClr val="tx1"/>
          </a:solidFill>
          <a:latin typeface="Arial" charset="0"/>
          <a:ea typeface="微软雅黑" pitchFamily="34" charset="-122"/>
        </a:defRPr>
      </a:lvl7pPr>
      <a:lvl8pPr marL="1371600" algn="l" rtl="0" fontAlgn="base">
        <a:lnSpc>
          <a:spcPct val="90000"/>
        </a:lnSpc>
        <a:spcBef>
          <a:spcPct val="0"/>
        </a:spcBef>
        <a:spcAft>
          <a:spcPct val="0"/>
        </a:spcAft>
        <a:defRPr sz="4400">
          <a:solidFill>
            <a:schemeClr val="tx1"/>
          </a:solidFill>
          <a:latin typeface="Arial" charset="0"/>
          <a:ea typeface="微软雅黑" pitchFamily="34" charset="-122"/>
        </a:defRPr>
      </a:lvl8pPr>
      <a:lvl9pPr marL="1828800" algn="l" rtl="0" fontAlgn="base">
        <a:lnSpc>
          <a:spcPct val="90000"/>
        </a:lnSpc>
        <a:spcBef>
          <a:spcPct val="0"/>
        </a:spcBef>
        <a:spcAft>
          <a:spcPct val="0"/>
        </a:spcAft>
        <a:defRPr sz="4400">
          <a:solidFill>
            <a:schemeClr val="tx1"/>
          </a:solidFill>
          <a:latin typeface="Arial" charset="0"/>
          <a:ea typeface="微软雅黑" pitchFamily="34" charset="-122"/>
        </a:defRPr>
      </a:lvl9pPr>
    </p:titleStyle>
    <p:bodyStyle>
      <a:lvl1pPr marL="228600" indent="-228600" algn="l" rtl="0" fontAlgn="base">
        <a:lnSpc>
          <a:spcPct val="90000"/>
        </a:lnSpc>
        <a:spcBef>
          <a:spcPts val="1000"/>
        </a:spcBef>
        <a:spcAft>
          <a:spcPct val="0"/>
        </a:spcAft>
        <a:buFont typeface="Arial"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95.xml"/><Relationship Id="rId1" Type="http://schemas.openxmlformats.org/officeDocument/2006/relationships/slideLayout" Target="../slideLayouts/slideLayout7.xml"/><Relationship Id="rId4" Type="http://schemas.openxmlformats.org/officeDocument/2006/relationships/image" Target="../media/image147.jpeg"/></Relationships>
</file>

<file path=ppt/slides/_rels/slide102.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96.xml"/><Relationship Id="rId1" Type="http://schemas.openxmlformats.org/officeDocument/2006/relationships/slideLayout" Target="../slideLayouts/slideLayout7.xml"/><Relationship Id="rId4" Type="http://schemas.openxmlformats.org/officeDocument/2006/relationships/image" Target="../media/image149.jpeg"/></Relationships>
</file>

<file path=ppt/slides/_rels/slide103.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98.xml"/><Relationship Id="rId1" Type="http://schemas.openxmlformats.org/officeDocument/2006/relationships/slideLayout" Target="../slideLayouts/slideLayout7.xml"/><Relationship Id="rId4" Type="http://schemas.openxmlformats.org/officeDocument/2006/relationships/image" Target="../media/image152.jpeg"/></Relationships>
</file>

<file path=ppt/slides/_rels/slide105.xml.rels><?xml version="1.0" encoding="UTF-8" standalone="yes"?>
<Relationships xmlns="http://schemas.openxmlformats.org/package/2006/relationships"><Relationship Id="rId3" Type="http://schemas.openxmlformats.org/officeDocument/2006/relationships/image" Target="../media/image153.jpeg"/><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2.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jpe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103.xml"/><Relationship Id="rId1" Type="http://schemas.openxmlformats.org/officeDocument/2006/relationships/slideLayout" Target="../slideLayouts/slideLayout2.xml"/><Relationship Id="rId5" Type="http://schemas.openxmlformats.org/officeDocument/2006/relationships/image" Target="../media/image158.png"/><Relationship Id="rId4" Type="http://schemas.openxmlformats.org/officeDocument/2006/relationships/image" Target="../media/image157.jpe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8" Type="http://schemas.openxmlformats.org/officeDocument/2006/relationships/image" Target="../media/image161.jpeg"/><Relationship Id="rId3" Type="http://schemas.openxmlformats.org/officeDocument/2006/relationships/notesSlide" Target="../notesSlides/notesSlide104.xml"/><Relationship Id="rId7" Type="http://schemas.openxmlformats.org/officeDocument/2006/relationships/image" Target="../media/image160.jpe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159.jpeg"/><Relationship Id="rId5" Type="http://schemas.openxmlformats.org/officeDocument/2006/relationships/image" Target="../media/image5.png"/><Relationship Id="rId4" Type="http://schemas.openxmlformats.org/officeDocument/2006/relationships/image" Target="../media/image4.jpeg"/></Relationships>
</file>

<file path=ppt/slides/_rels/slide113.xml.rels><?xml version="1.0" encoding="UTF-8" standalone="yes"?>
<Relationships xmlns="http://schemas.openxmlformats.org/package/2006/relationships"><Relationship Id="rId3" Type="http://schemas.openxmlformats.org/officeDocument/2006/relationships/notesSlide" Target="../notesSlides/notesSlide105.xml"/><Relationship Id="rId7" Type="http://schemas.openxmlformats.org/officeDocument/2006/relationships/image" Target="../media/image164.jpeg"/><Relationship Id="rId2" Type="http://schemas.openxmlformats.org/officeDocument/2006/relationships/slideLayout" Target="../slideLayouts/slideLayout1.xml"/><Relationship Id="rId1" Type="http://schemas.openxmlformats.org/officeDocument/2006/relationships/themeOverride" Target="../theme/themeOverride2.xml"/><Relationship Id="rId6" Type="http://schemas.openxmlformats.org/officeDocument/2006/relationships/image" Target="../media/image163.jpeg"/><Relationship Id="rId5" Type="http://schemas.openxmlformats.org/officeDocument/2006/relationships/image" Target="../media/image162.jpeg"/><Relationship Id="rId4" Type="http://schemas.openxmlformats.org/officeDocument/2006/relationships/image" Target="../media/image4.jpeg"/></Relationships>
</file>

<file path=ppt/slides/_rels/slide114.xml.rels><?xml version="1.0" encoding="UTF-8" standalone="yes"?>
<Relationships xmlns="http://schemas.openxmlformats.org/package/2006/relationships"><Relationship Id="rId3" Type="http://schemas.openxmlformats.org/officeDocument/2006/relationships/notesSlide" Target="../notesSlides/notesSlide106.xml"/><Relationship Id="rId7" Type="http://schemas.openxmlformats.org/officeDocument/2006/relationships/image" Target="../media/image167.jpeg"/><Relationship Id="rId2" Type="http://schemas.openxmlformats.org/officeDocument/2006/relationships/slideLayout" Target="../slideLayouts/slideLayout1.xml"/><Relationship Id="rId1" Type="http://schemas.openxmlformats.org/officeDocument/2006/relationships/themeOverride" Target="../theme/themeOverride3.xml"/><Relationship Id="rId6" Type="http://schemas.openxmlformats.org/officeDocument/2006/relationships/image" Target="../media/image166.jpeg"/><Relationship Id="rId5" Type="http://schemas.openxmlformats.org/officeDocument/2006/relationships/image" Target="../media/image165.jpeg"/><Relationship Id="rId4" Type="http://schemas.openxmlformats.org/officeDocument/2006/relationships/image" Target="../media/image4.jpeg"/></Relationships>
</file>

<file path=ppt/slides/_rels/slide115.xml.rels><?xml version="1.0" encoding="UTF-8" standalone="yes"?>
<Relationships xmlns="http://schemas.openxmlformats.org/package/2006/relationships"><Relationship Id="rId3" Type="http://schemas.openxmlformats.org/officeDocument/2006/relationships/notesSlide" Target="../notesSlides/notesSlide107.xml"/><Relationship Id="rId7" Type="http://schemas.openxmlformats.org/officeDocument/2006/relationships/image" Target="../media/image170.jpeg"/><Relationship Id="rId2" Type="http://schemas.openxmlformats.org/officeDocument/2006/relationships/slideLayout" Target="../slideLayouts/slideLayout1.xml"/><Relationship Id="rId1" Type="http://schemas.openxmlformats.org/officeDocument/2006/relationships/themeOverride" Target="../theme/themeOverride4.xml"/><Relationship Id="rId6" Type="http://schemas.openxmlformats.org/officeDocument/2006/relationships/image" Target="../media/image169.jpeg"/><Relationship Id="rId5" Type="http://schemas.openxmlformats.org/officeDocument/2006/relationships/image" Target="../media/image168.jpeg"/><Relationship Id="rId4" Type="http://schemas.openxmlformats.org/officeDocument/2006/relationships/image" Target="../media/image4.jpeg"/></Relationships>
</file>

<file path=ppt/slides/_rels/slide116.xml.rels><?xml version="1.0" encoding="UTF-8" standalone="yes"?>
<Relationships xmlns="http://schemas.openxmlformats.org/package/2006/relationships"><Relationship Id="rId3" Type="http://schemas.openxmlformats.org/officeDocument/2006/relationships/notesSlide" Target="../notesSlides/notesSlide108.xml"/><Relationship Id="rId7" Type="http://schemas.openxmlformats.org/officeDocument/2006/relationships/image" Target="../media/image173.jpeg"/><Relationship Id="rId2" Type="http://schemas.openxmlformats.org/officeDocument/2006/relationships/slideLayout" Target="../slideLayouts/slideLayout1.xml"/><Relationship Id="rId1" Type="http://schemas.openxmlformats.org/officeDocument/2006/relationships/themeOverride" Target="../theme/themeOverride5.xml"/><Relationship Id="rId6" Type="http://schemas.openxmlformats.org/officeDocument/2006/relationships/image" Target="../media/image172.jpeg"/><Relationship Id="rId5" Type="http://schemas.openxmlformats.org/officeDocument/2006/relationships/image" Target="../media/image171.jpeg"/><Relationship Id="rId4" Type="http://schemas.openxmlformats.org/officeDocument/2006/relationships/image" Target="../media/image4.jpeg"/></Relationships>
</file>

<file path=ppt/slides/_rels/slide117.xml.rels><?xml version="1.0" encoding="UTF-8" standalone="yes"?>
<Relationships xmlns="http://schemas.openxmlformats.org/package/2006/relationships"><Relationship Id="rId3" Type="http://schemas.openxmlformats.org/officeDocument/2006/relationships/notesSlide" Target="../notesSlides/notesSlide109.xml"/><Relationship Id="rId7" Type="http://schemas.openxmlformats.org/officeDocument/2006/relationships/image" Target="../media/image176.jpeg"/><Relationship Id="rId2" Type="http://schemas.openxmlformats.org/officeDocument/2006/relationships/slideLayout" Target="../slideLayouts/slideLayout1.xml"/><Relationship Id="rId1" Type="http://schemas.openxmlformats.org/officeDocument/2006/relationships/themeOverride" Target="../theme/themeOverride6.xml"/><Relationship Id="rId6" Type="http://schemas.openxmlformats.org/officeDocument/2006/relationships/image" Target="../media/image175.jpeg"/><Relationship Id="rId5" Type="http://schemas.openxmlformats.org/officeDocument/2006/relationships/image" Target="../media/image174.jpeg"/><Relationship Id="rId4" Type="http://schemas.openxmlformats.org/officeDocument/2006/relationships/image" Target="../media/image4.jpeg"/></Relationships>
</file>

<file path=ppt/slides/_rels/slide118.xml.rels><?xml version="1.0" encoding="UTF-8" standalone="yes"?>
<Relationships xmlns="http://schemas.openxmlformats.org/package/2006/relationships"><Relationship Id="rId3" Type="http://schemas.openxmlformats.org/officeDocument/2006/relationships/notesSlide" Target="../notesSlides/notesSlide110.xml"/><Relationship Id="rId7" Type="http://schemas.openxmlformats.org/officeDocument/2006/relationships/image" Target="../media/image179.jpeg"/><Relationship Id="rId2" Type="http://schemas.openxmlformats.org/officeDocument/2006/relationships/slideLayout" Target="../slideLayouts/slideLayout1.xml"/><Relationship Id="rId1" Type="http://schemas.openxmlformats.org/officeDocument/2006/relationships/themeOverride" Target="../theme/themeOverride7.xml"/><Relationship Id="rId6" Type="http://schemas.openxmlformats.org/officeDocument/2006/relationships/image" Target="../media/image178.jpeg"/><Relationship Id="rId5" Type="http://schemas.openxmlformats.org/officeDocument/2006/relationships/image" Target="../media/image177.jpeg"/><Relationship Id="rId4" Type="http://schemas.openxmlformats.org/officeDocument/2006/relationships/image" Target="../media/image4.jpeg"/></Relationships>
</file>

<file path=ppt/slides/_rels/slide119.xml.rels><?xml version="1.0" encoding="UTF-8" standalone="yes"?>
<Relationships xmlns="http://schemas.openxmlformats.org/package/2006/relationships"><Relationship Id="rId3" Type="http://schemas.openxmlformats.org/officeDocument/2006/relationships/notesSlide" Target="../notesSlides/notesSlide111.xml"/><Relationship Id="rId7" Type="http://schemas.openxmlformats.org/officeDocument/2006/relationships/image" Target="../media/image182.jpeg"/><Relationship Id="rId2" Type="http://schemas.openxmlformats.org/officeDocument/2006/relationships/slideLayout" Target="../slideLayouts/slideLayout1.xml"/><Relationship Id="rId1" Type="http://schemas.openxmlformats.org/officeDocument/2006/relationships/themeOverride" Target="../theme/themeOverride8.xml"/><Relationship Id="rId6" Type="http://schemas.openxmlformats.org/officeDocument/2006/relationships/image" Target="../media/image181.jpeg"/><Relationship Id="rId5" Type="http://schemas.openxmlformats.org/officeDocument/2006/relationships/image" Target="../media/image180.jpeg"/><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oleObject" Target="../embeddings/Microsoft_Office_Word_97_-_2003___1.doc"/></Relationships>
</file>

<file path=ppt/slides/_rels/slide120.xml.rels><?xml version="1.0" encoding="UTF-8" standalone="yes"?>
<Relationships xmlns="http://schemas.openxmlformats.org/package/2006/relationships"><Relationship Id="rId3" Type="http://schemas.openxmlformats.org/officeDocument/2006/relationships/notesSlide" Target="../notesSlides/notesSlide112.xml"/><Relationship Id="rId2" Type="http://schemas.openxmlformats.org/officeDocument/2006/relationships/slideLayout" Target="../slideLayouts/slideLayout1.xml"/><Relationship Id="rId1" Type="http://schemas.openxmlformats.org/officeDocument/2006/relationships/themeOverride" Target="../theme/themeOverride9.xml"/><Relationship Id="rId5" Type="http://schemas.openxmlformats.org/officeDocument/2006/relationships/image" Target="../media/image183.jpeg"/><Relationship Id="rId4" Type="http://schemas.openxmlformats.org/officeDocument/2006/relationships/image" Target="../media/image4.jpeg"/></Relationships>
</file>

<file path=ppt/slides/_rels/slide121.xml.rels><?xml version="1.0" encoding="UTF-8" standalone="yes"?>
<Relationships xmlns="http://schemas.openxmlformats.org/package/2006/relationships"><Relationship Id="rId3" Type="http://schemas.openxmlformats.org/officeDocument/2006/relationships/notesSlide" Target="../notesSlides/notesSlide113.xml"/><Relationship Id="rId2" Type="http://schemas.openxmlformats.org/officeDocument/2006/relationships/slideLayout" Target="../slideLayouts/slideLayout1.xml"/><Relationship Id="rId1" Type="http://schemas.openxmlformats.org/officeDocument/2006/relationships/themeOverride" Target="../theme/themeOverride10.xml"/><Relationship Id="rId5" Type="http://schemas.openxmlformats.org/officeDocument/2006/relationships/image" Target="../media/image184.jpeg"/><Relationship Id="rId4" Type="http://schemas.openxmlformats.org/officeDocument/2006/relationships/image" Target="../media/image4.jpeg"/></Relationships>
</file>

<file path=ppt/slides/_rels/slide122.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1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slide" Target="slide26.xml"/><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9.png"/><Relationship Id="rId7" Type="http://schemas.openxmlformats.org/officeDocument/2006/relationships/diagramColors" Target="../diagrams/colors1.xml"/><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diagramQuickStyle" Target="../diagrams/quickStyle1.xml"/><Relationship Id="rId5" Type="http://schemas.openxmlformats.org/officeDocument/2006/relationships/diagramLayout" Target="../diagrams/layout1.xml"/><Relationship Id="rId10" Type="http://schemas.openxmlformats.org/officeDocument/2006/relationships/slide" Target="slide26.xml"/><Relationship Id="rId4" Type="http://schemas.openxmlformats.org/officeDocument/2006/relationships/diagramData" Target="../diagrams/data1.xml"/><Relationship Id="rId9" Type="http://schemas.openxmlformats.org/officeDocument/2006/relationships/slide" Target="slide30.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slide" Target="slide26.xml"/><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0.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 Id="rId9" Type="http://schemas.openxmlformats.org/officeDocument/2006/relationships/slide" Target="slide30.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image" Target="../media/image43.jpeg"/><Relationship Id="rId5" Type="http://schemas.openxmlformats.org/officeDocument/2006/relationships/image" Target="../media/image42.png"/><Relationship Id="rId4" Type="http://schemas.openxmlformats.org/officeDocument/2006/relationships/image" Target="../media/image41.jpeg"/></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4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image" Target="../media/image52.jpeg"/><Relationship Id="rId5" Type="http://schemas.openxmlformats.org/officeDocument/2006/relationships/image" Target="../media/image51.jpeg"/><Relationship Id="rId4" Type="http://schemas.openxmlformats.org/officeDocument/2006/relationships/image" Target="../media/image50.jpeg"/></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55.png"/><Relationship Id="rId4" Type="http://schemas.openxmlformats.org/officeDocument/2006/relationships/image" Target="../media/image54.png"/></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jpe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7.xml"/><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62.jpeg"/></Relationships>
</file>

<file path=ppt/slides/_rels/slide5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5.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6.xm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57.xml"/><Relationship Id="rId1" Type="http://schemas.openxmlformats.org/officeDocument/2006/relationships/slideLayout" Target="../slideLayouts/slideLayout7.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61.xml.rels><?xml version="1.0" encoding="UTF-8" standalone="yes"?>
<Relationships xmlns="http://schemas.openxmlformats.org/package/2006/relationships"><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7.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62.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png"/><Relationship Id="rId7" Type="http://schemas.openxmlformats.org/officeDocument/2006/relationships/image" Target="../media/image85.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6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0.xm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notesSlide" Target="../notesSlides/notesSlide61.xml"/><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66.xml.rels><?xml version="1.0" encoding="UTF-8" standalone="yes"?>
<Relationships xmlns="http://schemas.openxmlformats.org/package/2006/relationships"><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notesSlide" Target="../notesSlides/notesSlide62.xml"/><Relationship Id="rId1" Type="http://schemas.openxmlformats.org/officeDocument/2006/relationships/slideLayout" Target="../slideLayouts/slideLayout7.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notesSlide" Target="../notesSlides/notesSlide64.xml"/><Relationship Id="rId1" Type="http://schemas.openxmlformats.org/officeDocument/2006/relationships/slideLayout" Target="../slideLayouts/slideLayout7.xml"/><Relationship Id="rId4" Type="http://schemas.openxmlformats.org/officeDocument/2006/relationships/image" Target="../media/image104.jpeg"/></Relationships>
</file>

<file path=ppt/slides/_rels/slide69.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66.xml"/><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71.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7.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72.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75.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2" Type="http://schemas.openxmlformats.org/officeDocument/2006/relationships/notesSlide" Target="../notesSlides/notesSlide71.xml"/><Relationship Id="rId1" Type="http://schemas.openxmlformats.org/officeDocument/2006/relationships/slideLayout" Target="../slideLayouts/slideLayout7.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s>
</file>

<file path=ppt/slides/_rels/slide76.xml.rels><?xml version="1.0" encoding="UTF-8" standalone="yes"?>
<Relationships xmlns="http://schemas.openxmlformats.org/package/2006/relationships"><Relationship Id="rId3" Type="http://schemas.openxmlformats.org/officeDocument/2006/relationships/image" Target="../media/image115.jpe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74.xml"/><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7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75.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slide" Target="slide116.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notesSlide" Target="../notesSlides/notesSlide77.xml"/><Relationship Id="rId1" Type="http://schemas.openxmlformats.org/officeDocument/2006/relationships/slideLayout" Target="../slideLayouts/slideLayout7.xml"/><Relationship Id="rId4" Type="http://schemas.openxmlformats.org/officeDocument/2006/relationships/image" Target="../media/image123.jpeg"/></Relationships>
</file>

<file path=ppt/slides/_rels/slide8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85.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7.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9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3" Type="http://schemas.openxmlformats.org/officeDocument/2006/relationships/image" Target="../media/image136.jpeg"/><Relationship Id="rId7" Type="http://schemas.openxmlformats.org/officeDocument/2006/relationships/image" Target="../media/image140.png"/><Relationship Id="rId2" Type="http://schemas.openxmlformats.org/officeDocument/2006/relationships/notesSlide" Target="../notesSlides/notesSlide89.xm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jpeg"/><Relationship Id="rId4" Type="http://schemas.openxmlformats.org/officeDocument/2006/relationships/image" Target="../media/image137.png"/></Relationships>
</file>

<file path=ppt/slides/_rels/slide96.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43.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 name="矩形 10"/>
          <p:cNvSpPr/>
          <p:nvPr/>
        </p:nvSpPr>
        <p:spPr>
          <a:xfrm>
            <a:off x="6031502" y="1797504"/>
            <a:ext cx="6155917" cy="5316377"/>
          </a:xfrm>
          <a:prstGeom prst="rect">
            <a:avLst/>
          </a:prstGeom>
          <a:solidFill>
            <a:srgbClr val="1574D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anchor="ctr"/>
          <a:lstStyle/>
          <a:p>
            <a:pPr algn="ctr" fontAlgn="auto">
              <a:lnSpc>
                <a:spcPts val="3198"/>
              </a:lnSpc>
              <a:spcBef>
                <a:spcPts val="0"/>
              </a:spcBef>
              <a:spcAft>
                <a:spcPts val="0"/>
              </a:spcAft>
              <a:defRPr/>
            </a:pPr>
            <a:endParaRPr lang="zh-CN" altLang="zh-CN" sz="1998" dirty="0">
              <a:solidFill>
                <a:schemeClr val="bg1"/>
              </a:solidFill>
              <a:latin typeface="微软雅黑" panose="020B0503020204020204" pitchFamily="34" charset="-122"/>
              <a:ea typeface="微软雅黑" panose="020B0503020204020204" pitchFamily="34" charset="-122"/>
            </a:endParaRPr>
          </a:p>
        </p:txBody>
      </p:sp>
      <p:sp>
        <p:nvSpPr>
          <p:cNvPr id="16" name="矩形 15"/>
          <p:cNvSpPr/>
          <p:nvPr/>
        </p:nvSpPr>
        <p:spPr>
          <a:xfrm>
            <a:off x="4582" y="1797504"/>
            <a:ext cx="6151688" cy="5316377"/>
          </a:xfrm>
          <a:prstGeom prst="rect">
            <a:avLst/>
          </a:prstGeom>
          <a:solidFill>
            <a:srgbClr val="1574DD"/>
          </a:solidFill>
          <a:ln>
            <a:noFill/>
          </a:ln>
        </p:spPr>
        <p:style>
          <a:lnRef idx="2">
            <a:schemeClr val="accent1">
              <a:shade val="50000"/>
            </a:schemeClr>
          </a:lnRef>
          <a:fillRef idx="1">
            <a:schemeClr val="accent1"/>
          </a:fillRef>
          <a:effectRef idx="0">
            <a:schemeClr val="accent1"/>
          </a:effectRef>
          <a:fontRef idx="minor">
            <a:schemeClr val="lt1"/>
          </a:fontRef>
        </p:style>
        <p:txBody>
          <a:bodyPr lIns="91417" tIns="45708" rIns="91417" bIns="45708" anchor="ctr"/>
          <a:lstStyle/>
          <a:p>
            <a:pPr algn="ctr" fontAlgn="auto">
              <a:lnSpc>
                <a:spcPts val="3198"/>
              </a:lnSpc>
              <a:spcBef>
                <a:spcPts val="0"/>
              </a:spcBef>
              <a:spcAft>
                <a:spcPts val="0"/>
              </a:spcAft>
              <a:defRPr/>
            </a:pPr>
            <a:endParaRPr lang="zh-CN" altLang="zh-CN" sz="1998" dirty="0">
              <a:solidFill>
                <a:schemeClr val="bg1"/>
              </a:solidFill>
              <a:latin typeface="微软雅黑" panose="020B0503020204020204" pitchFamily="34" charset="-122"/>
              <a:ea typeface="微软雅黑" panose="020B0503020204020204" pitchFamily="34" charset="-122"/>
            </a:endParaRPr>
          </a:p>
        </p:txBody>
      </p:sp>
      <p:pic>
        <p:nvPicPr>
          <p:cNvPr id="12292" name="Picture 2"/>
          <p:cNvPicPr>
            <a:picLocks noChangeAspect="1" noChangeArrowheads="1"/>
          </p:cNvPicPr>
          <p:nvPr/>
        </p:nvPicPr>
        <p:blipFill>
          <a:blip r:embed="rId3" cstate="print"/>
          <a:srcRect/>
          <a:stretch>
            <a:fillRect/>
          </a:stretch>
        </p:blipFill>
        <p:spPr bwMode="auto">
          <a:xfrm>
            <a:off x="0" y="0"/>
            <a:ext cx="12191999" cy="7113880"/>
          </a:xfrm>
          <a:prstGeom prst="rect">
            <a:avLst/>
          </a:prstGeom>
          <a:noFill/>
          <a:ln w="9525">
            <a:noFill/>
            <a:miter lim="800000"/>
            <a:headEnd/>
            <a:tailEnd/>
          </a:ln>
        </p:spPr>
      </p:pic>
      <p:grpSp>
        <p:nvGrpSpPr>
          <p:cNvPr id="2" name="组合 14"/>
          <p:cNvGrpSpPr>
            <a:grpSpLocks/>
          </p:cNvGrpSpPr>
          <p:nvPr/>
        </p:nvGrpSpPr>
        <p:grpSpPr bwMode="auto">
          <a:xfrm>
            <a:off x="314138" y="133000"/>
            <a:ext cx="2412437" cy="990822"/>
            <a:chOff x="357952" y="159609"/>
            <a:chExt cx="2221676" cy="914324"/>
          </a:xfrm>
        </p:grpSpPr>
        <p:pic>
          <p:nvPicPr>
            <p:cNvPr id="12297" name="图片 8" descr="标logo.png"/>
            <p:cNvPicPr>
              <a:picLocks noChangeAspect="1"/>
            </p:cNvPicPr>
            <p:nvPr/>
          </p:nvPicPr>
          <p:blipFill>
            <a:blip r:embed="rId4" cstate="print"/>
            <a:srcRect/>
            <a:stretch>
              <a:fillRect/>
            </a:stretch>
          </p:blipFill>
          <p:spPr bwMode="auto">
            <a:xfrm>
              <a:off x="357952" y="216677"/>
              <a:ext cx="785818" cy="785818"/>
            </a:xfrm>
            <a:prstGeom prst="rect">
              <a:avLst/>
            </a:prstGeom>
            <a:noFill/>
            <a:ln w="9525">
              <a:noFill/>
              <a:miter lim="800000"/>
              <a:headEnd/>
              <a:tailEnd/>
            </a:ln>
          </p:spPr>
        </p:pic>
        <p:pic>
          <p:nvPicPr>
            <p:cNvPr id="12298" name="图片 13" descr="图片1副本.png"/>
            <p:cNvPicPr>
              <a:picLocks noChangeAspect="1"/>
            </p:cNvPicPr>
            <p:nvPr/>
          </p:nvPicPr>
          <p:blipFill>
            <a:blip r:embed="rId5" cstate="print"/>
            <a:srcRect/>
            <a:stretch>
              <a:fillRect/>
            </a:stretch>
          </p:blipFill>
          <p:spPr bwMode="auto">
            <a:xfrm>
              <a:off x="1000894" y="159609"/>
              <a:ext cx="1578734" cy="914324"/>
            </a:xfrm>
            <a:prstGeom prst="rect">
              <a:avLst/>
            </a:prstGeom>
            <a:noFill/>
            <a:ln w="9525">
              <a:noFill/>
              <a:miter lim="800000"/>
              <a:headEnd/>
              <a:tailEnd/>
            </a:ln>
          </p:spPr>
        </p:pic>
      </p:grpSp>
      <p:pic>
        <p:nvPicPr>
          <p:cNvPr id="12294" name="图片 16" descr="-`223.png"/>
          <p:cNvPicPr>
            <a:picLocks noChangeAspect="1"/>
          </p:cNvPicPr>
          <p:nvPr/>
        </p:nvPicPr>
        <p:blipFill>
          <a:blip r:embed="rId6" cstate="print"/>
          <a:srcRect/>
          <a:stretch>
            <a:fillRect/>
          </a:stretch>
        </p:blipFill>
        <p:spPr bwMode="auto">
          <a:xfrm>
            <a:off x="3121663" y="1454727"/>
            <a:ext cx="9155762" cy="5612629"/>
          </a:xfrm>
          <a:prstGeom prst="rect">
            <a:avLst/>
          </a:prstGeom>
          <a:noFill/>
          <a:ln w="9525">
            <a:noFill/>
            <a:miter lim="800000"/>
            <a:headEnd/>
            <a:tailEnd/>
          </a:ln>
        </p:spPr>
      </p:pic>
      <p:sp>
        <p:nvSpPr>
          <p:cNvPr id="18" name="Title 1"/>
          <p:cNvSpPr txBox="1">
            <a:spLocks/>
          </p:cNvSpPr>
          <p:nvPr/>
        </p:nvSpPr>
        <p:spPr>
          <a:xfrm>
            <a:off x="3908334" y="3604051"/>
            <a:ext cx="4377447" cy="502317"/>
          </a:xfrm>
          <a:prstGeom prst="rect">
            <a:avLst/>
          </a:prstGeom>
        </p:spPr>
        <p:txBody>
          <a:bodyPr>
            <a:spAutoFit/>
          </a:bodyPr>
          <a:lstStyle>
            <a:defPPr>
              <a:defRPr lang="zh-CN"/>
            </a:defPPr>
            <a:lvl1pPr>
              <a:defRPr sz="2400" b="1">
                <a:gradFill>
                  <a:gsLst>
                    <a:gs pos="100000">
                      <a:srgbClr val="398EB6"/>
                    </a:gs>
                    <a:gs pos="0">
                      <a:srgbClr val="B4DAF1"/>
                    </a:gs>
                  </a:gsLst>
                  <a:path path="circle">
                    <a:fillToRect l="50000" t="50000" r="50000" b="50000"/>
                  </a:path>
                </a:gradFill>
                <a:latin typeface="微软雅黑" pitchFamily="34" charset="-122"/>
                <a:ea typeface="微软雅黑" pitchFamily="34" charset="-122"/>
              </a:defRPr>
            </a:lvl1pPr>
          </a:lstStyle>
          <a:p>
            <a:pPr algn="ctr">
              <a:defRPr/>
            </a:pPr>
            <a:r>
              <a:rPr lang="zh-CN" altLang="en-US" sz="2664" dirty="0">
                <a:solidFill>
                  <a:schemeClr val="bg1"/>
                </a:solidFill>
                <a:effectLst>
                  <a:outerShdw blurRad="38100" dist="38100" dir="2700000" algn="tl">
                    <a:srgbClr val="000000">
                      <a:alpha val="43137"/>
                    </a:srgbClr>
                  </a:outerShdw>
                </a:effectLst>
              </a:rPr>
              <a:t>讲授人：周和生</a:t>
            </a:r>
            <a:endParaRPr lang="en-US" sz="2664" dirty="0">
              <a:solidFill>
                <a:schemeClr val="bg1"/>
              </a:solidFill>
              <a:effectLst>
                <a:outerShdw blurRad="38100" dist="38100" dir="2700000" algn="tl">
                  <a:srgbClr val="000000">
                    <a:alpha val="43137"/>
                  </a:srgbClr>
                </a:outerShdw>
              </a:effectLst>
            </a:endParaRPr>
          </a:p>
        </p:txBody>
      </p:sp>
      <p:sp>
        <p:nvSpPr>
          <p:cNvPr id="19" name="Title 1"/>
          <p:cNvSpPr txBox="1">
            <a:spLocks/>
          </p:cNvSpPr>
          <p:nvPr/>
        </p:nvSpPr>
        <p:spPr>
          <a:xfrm>
            <a:off x="4582" y="1430586"/>
            <a:ext cx="12182837" cy="1922001"/>
          </a:xfrm>
          <a:prstGeom prst="rect">
            <a:avLst/>
          </a:prstGeom>
        </p:spPr>
        <p:txBody>
          <a:bodyPr>
            <a:spAutoFit/>
          </a:bodyPr>
          <a:lstStyle>
            <a:defPPr>
              <a:defRPr lang="zh-CN"/>
            </a:defPPr>
            <a:lvl1pPr>
              <a:defRPr sz="2400" b="1">
                <a:gradFill>
                  <a:gsLst>
                    <a:gs pos="100000">
                      <a:srgbClr val="398EB6"/>
                    </a:gs>
                    <a:gs pos="0">
                      <a:srgbClr val="B4DAF1"/>
                    </a:gs>
                  </a:gsLst>
                  <a:path path="circle">
                    <a:fillToRect l="50000" t="50000" r="50000" b="50000"/>
                  </a:path>
                </a:gradFill>
                <a:latin typeface="微软雅黑" pitchFamily="34" charset="-122"/>
                <a:ea typeface="微软雅黑" pitchFamily="34" charset="-122"/>
              </a:defRPr>
            </a:lvl1pPr>
          </a:lstStyle>
          <a:p>
            <a:pPr algn="ctr">
              <a:lnSpc>
                <a:spcPts val="7500"/>
              </a:lnSpc>
            </a:pPr>
            <a:r>
              <a:rPr lang="zh-CN" altLang="en-US" sz="4796" dirty="0" smtClean="0">
                <a:solidFill>
                  <a:schemeClr val="bg1"/>
                </a:solidFill>
                <a:effectLst>
                  <a:outerShdw blurRad="38100" dist="38100" dir="2700000" algn="tl">
                    <a:srgbClr val="000000">
                      <a:alpha val="43137"/>
                    </a:srgbClr>
                  </a:outerShdw>
                </a:effectLst>
              </a:rPr>
              <a:t>“互联网</a:t>
            </a:r>
            <a:r>
              <a:rPr lang="en-US" altLang="zh-CN" sz="4796" dirty="0" smtClean="0">
                <a:solidFill>
                  <a:schemeClr val="bg1"/>
                </a:solidFill>
                <a:effectLst>
                  <a:outerShdw blurRad="38100" dist="38100" dir="2700000" algn="tl">
                    <a:srgbClr val="000000">
                      <a:alpha val="43137"/>
                    </a:srgbClr>
                  </a:outerShdw>
                </a:effectLst>
              </a:rPr>
              <a:t>+</a:t>
            </a:r>
            <a:r>
              <a:rPr lang="zh-CN" altLang="en-US" sz="4796" dirty="0" smtClean="0">
                <a:solidFill>
                  <a:schemeClr val="bg1"/>
                </a:solidFill>
                <a:effectLst>
                  <a:outerShdw blurRad="38100" dist="38100" dir="2700000" algn="tl">
                    <a:srgbClr val="000000">
                      <a:alpha val="43137"/>
                    </a:srgbClr>
                  </a:outerShdw>
                </a:effectLst>
              </a:rPr>
              <a:t>”</a:t>
            </a:r>
            <a:r>
              <a:rPr lang="zh-CN" altLang="zh-CN" sz="4800" dirty="0" smtClean="0">
                <a:solidFill>
                  <a:schemeClr val="bg1"/>
                </a:solidFill>
              </a:rPr>
              <a:t>建设工程全生命期</a:t>
            </a:r>
            <a:endParaRPr lang="en-US" altLang="zh-CN" sz="4800" dirty="0" smtClean="0">
              <a:solidFill>
                <a:schemeClr val="bg1"/>
              </a:solidFill>
            </a:endParaRPr>
          </a:p>
          <a:p>
            <a:pPr algn="ctr">
              <a:lnSpc>
                <a:spcPts val="7500"/>
              </a:lnSpc>
            </a:pPr>
            <a:r>
              <a:rPr lang="zh-CN" altLang="zh-CN" sz="4800" dirty="0" smtClean="0">
                <a:solidFill>
                  <a:schemeClr val="bg1"/>
                </a:solidFill>
              </a:rPr>
              <a:t>项目管理与审计系统</a:t>
            </a:r>
            <a:endParaRPr lang="zh-CN" altLang="zh-CN" sz="4800" dirty="0">
              <a:solidFill>
                <a:schemeClr val="bg1"/>
              </a:solidFill>
            </a:endParaRPr>
          </a:p>
        </p:txBody>
      </p:sp>
    </p:spTree>
    <p:extLst>
      <p:ext uri="{BB962C8B-B14F-4D97-AF65-F5344CB8AC3E}">
        <p14:creationId xmlns="" xmlns:p14="http://schemas.microsoft.com/office/powerpoint/2010/main" val="3591887259"/>
      </p:ext>
    </p:extLst>
  </p:cSld>
  <p:clrMapOvr>
    <a:masterClrMapping/>
  </p:clrMapOvr>
  <p:transition spd="slow">
    <p:randomBa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anim calcmode="lin" valueType="num">
                                      <p:cBhvr>
                                        <p:cTn id="8" dur="500" fill="hold"/>
                                        <p:tgtEl>
                                          <p:spTgt spid="2"/>
                                        </p:tgtEl>
                                        <p:attrNameLst>
                                          <p:attrName>ppt_x</p:attrName>
                                        </p:attrNameLst>
                                      </p:cBhvr>
                                      <p:tavLst>
                                        <p:tav tm="0">
                                          <p:val>
                                            <p:strVal val="#ppt_x"/>
                                          </p:val>
                                        </p:tav>
                                        <p:tav tm="100000">
                                          <p:val>
                                            <p:strVal val="#ppt_x"/>
                                          </p:val>
                                        </p:tav>
                                      </p:tavLst>
                                    </p:anim>
                                    <p:anim calcmode="lin" valueType="num">
                                      <p:cBhvr>
                                        <p:cTn id="9" dur="50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500"/>
                            </p:stCondLst>
                            <p:childTnLst>
                              <p:par>
                                <p:cTn id="11" presetID="22" presetClass="entr" presetSubtype="8" fill="hold" nodeType="after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wipe(left)">
                                      <p:cBhvr>
                                        <p:cTn id="13" dur="1000"/>
                                        <p:tgtEl>
                                          <p:spTgt spid="19"/>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 calcmode="lin" valueType="num">
                                      <p:cBhvr additive="base">
                                        <p:cTn id="18" dur="500" fill="hold"/>
                                        <p:tgtEl>
                                          <p:spTgt spid="18"/>
                                        </p:tgtEl>
                                        <p:attrNameLst>
                                          <p:attrName>ppt_x</p:attrName>
                                        </p:attrNameLst>
                                      </p:cBhvr>
                                      <p:tavLst>
                                        <p:tav tm="0">
                                          <p:val>
                                            <p:strVal val="#ppt_x"/>
                                          </p:val>
                                        </p:tav>
                                        <p:tav tm="100000">
                                          <p:val>
                                            <p:strVal val="#ppt_x"/>
                                          </p:val>
                                        </p:tav>
                                      </p:tavLst>
                                    </p:anim>
                                    <p:anim calcmode="lin" valueType="num">
                                      <p:cBhvr additive="base">
                                        <p:cTn id="19"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58123" y="28602"/>
            <a:ext cx="5351292" cy="1161798"/>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a:t>
            </a:r>
            <a:r>
              <a:rPr lang="zh-CN" altLang="en-US" sz="2700" b="1" dirty="0">
                <a:solidFill>
                  <a:schemeClr val="accent1"/>
                </a:solidFill>
                <a:latin typeface="微软雅黑" panose="020B0503020204020204" pitchFamily="34" charset="-122"/>
                <a:ea typeface="微软雅黑" panose="020B0503020204020204" pitchFamily="34" charset="-122"/>
              </a:rPr>
              <a:t>平台</a:t>
            </a:r>
            <a:r>
              <a:rPr lang="en-US" altLang="zh-CN" sz="2700" b="1" dirty="0" smtClean="0">
                <a:solidFill>
                  <a:schemeClr val="accent1"/>
                </a:solidFill>
                <a:latin typeface="微软雅黑" panose="020B0503020204020204" pitchFamily="34" charset="-122"/>
                <a:ea typeface="微软雅黑" panose="020B0503020204020204" pitchFamily="34" charset="-122"/>
              </a:rPr>
              <a:t>-1.</a:t>
            </a:r>
            <a:r>
              <a:rPr lang="zh-CN" altLang="en-US" sz="2700" b="1" dirty="0" smtClean="0">
                <a:solidFill>
                  <a:schemeClr val="accent1"/>
                </a:solidFill>
                <a:latin typeface="微软雅黑" panose="020B0503020204020204" pitchFamily="34" charset="-122"/>
                <a:ea typeface="微软雅黑" panose="020B0503020204020204" pitchFamily="34" charset="-122"/>
              </a:rPr>
              <a:t>管理</a:t>
            </a:r>
            <a:r>
              <a:rPr lang="zh-CN" altLang="en-US" sz="2700" b="1" dirty="0">
                <a:solidFill>
                  <a:schemeClr val="accent1"/>
                </a:solidFill>
                <a:latin typeface="微软雅黑" panose="020B0503020204020204" pitchFamily="34" charset="-122"/>
                <a:ea typeface="微软雅黑" panose="020B0503020204020204" pitchFamily="34" charset="-122"/>
              </a:rPr>
              <a:t>制度及方案模板</a:t>
            </a:r>
            <a:endParaRPr lang="en-US" altLang="zh-CN" sz="2700" b="1" dirty="0">
              <a:solidFill>
                <a:schemeClr val="accent1"/>
              </a:solidFill>
              <a:latin typeface="微软雅黑" panose="020B0503020204020204" pitchFamily="34" charset="-122"/>
              <a:ea typeface="微软雅黑" panose="020B0503020204020204" pitchFamily="34" charset="-122"/>
            </a:endParaRPr>
          </a:p>
          <a:p>
            <a:pPr eaLnBrk="1" hangingPunct="1">
              <a:spcBef>
                <a:spcPct val="50000"/>
              </a:spcBef>
            </a:pPr>
            <a:endParaRPr lang="en-US" altLang="zh-CN" sz="2700" b="1" dirty="0" smtClean="0">
              <a:solidFill>
                <a:srgbClr val="C00000"/>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1730" y="153918"/>
            <a:ext cx="324217" cy="303460"/>
          </a:xfrm>
          <a:prstGeom prst="chevron">
            <a:avLst>
              <a:gd name="adj" fmla="val 56250"/>
            </a:avLst>
          </a:prstGeom>
          <a:ln/>
          <a:extLst/>
        </p:spPr>
        <p:style>
          <a:lnRef idx="2">
            <a:schemeClr val="accent1">
              <a:shade val="50000"/>
            </a:schemeClr>
          </a:lnRef>
          <a:fillRef idx="1">
            <a:schemeClr val="accent1"/>
          </a:fillRef>
          <a:effectRef idx="0">
            <a:schemeClr val="accent1"/>
          </a:effectRef>
          <a:fontRef idx="minor">
            <a:schemeClr val="lt1"/>
          </a:fontRef>
        </p:style>
        <p:txBody>
          <a:bodyPr wrap="none" lIns="121862" tIns="60931" rIns="121862" bIns="60931" anchor="ctr"/>
          <a:lstStyle/>
          <a:p>
            <a:endParaRPr lang="zh-CN" altLang="en-US">
              <a:solidFill>
                <a:srgbClr val="080808"/>
              </a:solidFill>
            </a:endParaRPr>
          </a:p>
        </p:txBody>
      </p:sp>
      <p:sp>
        <p:nvSpPr>
          <p:cNvPr id="77" name="AutoShape 23"/>
          <p:cNvSpPr>
            <a:spLocks noChangeArrowheads="1"/>
          </p:cNvSpPr>
          <p:nvPr/>
        </p:nvSpPr>
        <p:spPr bwMode="auto">
          <a:xfrm>
            <a:off x="610553" y="153918"/>
            <a:ext cx="324217" cy="303460"/>
          </a:xfrm>
          <a:prstGeom prst="chevron">
            <a:avLst>
              <a:gd name="adj" fmla="val 56250"/>
            </a:avLst>
          </a:prstGeom>
          <a:ln/>
          <a:extLst/>
        </p:spPr>
        <p:style>
          <a:lnRef idx="2">
            <a:schemeClr val="accent1">
              <a:shade val="50000"/>
            </a:schemeClr>
          </a:lnRef>
          <a:fillRef idx="1">
            <a:schemeClr val="accent1"/>
          </a:fillRef>
          <a:effectRef idx="0">
            <a:schemeClr val="accent1"/>
          </a:effectRef>
          <a:fontRef idx="minor">
            <a:schemeClr val="lt1"/>
          </a:fontRef>
        </p:style>
        <p:txBody>
          <a:bodyPr wrap="none" lIns="121862" tIns="60931" rIns="121862" bIns="60931" anchor="ctr"/>
          <a:lstStyle/>
          <a:p>
            <a:endParaRPr lang="zh-CN" altLang="en-US">
              <a:solidFill>
                <a:srgbClr val="080808"/>
              </a:solidFill>
            </a:endParaRPr>
          </a:p>
        </p:txBody>
      </p:sp>
      <p:sp>
        <p:nvSpPr>
          <p:cNvPr id="72" name="矩形 3"/>
          <p:cNvSpPr>
            <a:spLocks noChangeArrowheads="1"/>
          </p:cNvSpPr>
          <p:nvPr/>
        </p:nvSpPr>
        <p:spPr bwMode="auto">
          <a:xfrm>
            <a:off x="762885" y="4159817"/>
            <a:ext cx="414133"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solidFill>
                <a:srgbClr val="080808"/>
              </a:solidFill>
            </a:endParaRPr>
          </a:p>
        </p:txBody>
      </p:sp>
      <p:sp>
        <p:nvSpPr>
          <p:cNvPr id="34" name="AutoShape 50"/>
          <p:cNvSpPr>
            <a:spLocks noChangeArrowheads="1"/>
          </p:cNvSpPr>
          <p:nvPr/>
        </p:nvSpPr>
        <p:spPr bwMode="auto">
          <a:xfrm>
            <a:off x="2640216" y="765545"/>
            <a:ext cx="3739319" cy="552892"/>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2890035" y="791979"/>
            <a:ext cx="3532029" cy="784772"/>
          </a:xfrm>
          <a:prstGeom prst="rect">
            <a:avLst/>
          </a:prstGeom>
          <a:noFill/>
        </p:spPr>
        <p:txBody>
          <a:bodyPr wrap="square" lIns="121862" tIns="60931" rIns="121862" bIns="60931" rtlCol="0">
            <a:spAutoFit/>
          </a:bodyPr>
          <a:lstStyle/>
          <a:p>
            <a:r>
              <a:rPr lang="zh-CN" altLang="en-US" sz="2500" dirty="0">
                <a:solidFill>
                  <a:schemeClr val="bg1"/>
                </a:solidFill>
                <a:latin typeface="微软雅黑" pitchFamily="34" charset="-122"/>
                <a:ea typeface="微软雅黑" pitchFamily="34" charset="-122"/>
              </a:rPr>
              <a:t>项目组织的管理</a:t>
            </a:r>
            <a:r>
              <a:rPr lang="zh-CN" altLang="en-US" sz="2500" dirty="0" smtClean="0">
                <a:solidFill>
                  <a:schemeClr val="bg1"/>
                </a:solidFill>
                <a:latin typeface="微软雅黑" pitchFamily="34" charset="-122"/>
                <a:ea typeface="微软雅黑" pitchFamily="34" charset="-122"/>
              </a:rPr>
              <a:t>职责</a:t>
            </a:r>
          </a:p>
          <a:p>
            <a:endParaRPr lang="zh-CN" altLang="en-US" dirty="0">
              <a:solidFill>
                <a:srgbClr val="080808"/>
              </a:solidFill>
            </a:endParaRPr>
          </a:p>
        </p:txBody>
      </p:sp>
      <p:sp>
        <p:nvSpPr>
          <p:cNvPr id="2" name="TextBox 1"/>
          <p:cNvSpPr txBox="1"/>
          <p:nvPr/>
        </p:nvSpPr>
        <p:spPr>
          <a:xfrm>
            <a:off x="552894" y="1173813"/>
            <a:ext cx="11313042" cy="6012870"/>
          </a:xfrm>
          <a:prstGeom prst="rect">
            <a:avLst/>
          </a:prstGeom>
          <a:noFill/>
        </p:spPr>
        <p:txBody>
          <a:bodyPr wrap="square" lIns="121862" tIns="60931" rIns="121862" bIns="60931" rtlCol="0">
            <a:spAutoFit/>
          </a:bodyPr>
          <a:lstStyle/>
          <a:p>
            <a:pPr>
              <a:lnSpc>
                <a:spcPct val="80000"/>
              </a:lnSpc>
              <a:buFontTx/>
              <a:buNone/>
            </a:pPr>
            <a:endParaRPr lang="en-US" altLang="zh-CN" b="1" dirty="0">
              <a:solidFill>
                <a:srgbClr val="0070C0"/>
              </a:solidFill>
              <a:ea typeface="宋体" charset="-122"/>
            </a:endParaRPr>
          </a:p>
          <a:p>
            <a:pPr>
              <a:lnSpc>
                <a:spcPts val="2600"/>
              </a:lnSpc>
              <a:buFontTx/>
              <a:buNone/>
            </a:pPr>
            <a:r>
              <a:rPr lang="en-US" altLang="zh-CN" sz="2000" dirty="0" smtClean="0">
                <a:solidFill>
                  <a:srgbClr val="0070C0"/>
                </a:solidFill>
                <a:latin typeface="+mn-ea"/>
                <a:ea typeface="+mn-ea"/>
              </a:rPr>
              <a:t>C.</a:t>
            </a:r>
            <a:r>
              <a:rPr lang="zh-CN" altLang="en-US" sz="2000" dirty="0" smtClean="0">
                <a:solidFill>
                  <a:srgbClr val="0070C0"/>
                </a:solidFill>
                <a:latin typeface="+mn-ea"/>
                <a:ea typeface="+mn-ea"/>
              </a:rPr>
              <a:t>审计科的职责</a:t>
            </a:r>
          </a:p>
          <a:p>
            <a:pPr>
              <a:lnSpc>
                <a:spcPts val="2600"/>
              </a:lnSpc>
              <a:buFontTx/>
              <a:buNone/>
            </a:pPr>
            <a:r>
              <a:rPr lang="zh-CN" altLang="en-US" sz="2000" dirty="0" smtClean="0">
                <a:solidFill>
                  <a:srgbClr val="0070C0"/>
                </a:solidFill>
                <a:latin typeface="+mn-ea"/>
                <a:ea typeface="+mn-ea"/>
              </a:rPr>
              <a:t>（</a:t>
            </a:r>
            <a:r>
              <a:rPr lang="en-US" altLang="zh-CN" sz="2000" dirty="0" smtClean="0">
                <a:solidFill>
                  <a:srgbClr val="0070C0"/>
                </a:solidFill>
                <a:latin typeface="+mn-ea"/>
                <a:ea typeface="+mn-ea"/>
              </a:rPr>
              <a:t>1</a:t>
            </a:r>
            <a:r>
              <a:rPr lang="zh-CN" altLang="en-US" sz="2000" dirty="0" smtClean="0">
                <a:solidFill>
                  <a:srgbClr val="0070C0"/>
                </a:solidFill>
                <a:latin typeface="+mn-ea"/>
                <a:ea typeface="+mn-ea"/>
              </a:rPr>
              <a:t>）全程监督各项工程立项招标工作，包括审核招标和投标文件、参加招标工作会议→监督评标过程→审核中标合同；</a:t>
            </a:r>
          </a:p>
          <a:p>
            <a:pPr>
              <a:lnSpc>
                <a:spcPts val="2600"/>
              </a:lnSpc>
              <a:buFontTx/>
              <a:buNone/>
            </a:pPr>
            <a:r>
              <a:rPr lang="zh-CN" altLang="en-US" sz="2000" dirty="0" smtClean="0">
                <a:solidFill>
                  <a:srgbClr val="0070C0"/>
                </a:solidFill>
                <a:latin typeface="+mn-ea"/>
                <a:ea typeface="+mn-ea"/>
              </a:rPr>
              <a:t>（</a:t>
            </a:r>
            <a:r>
              <a:rPr lang="en-US" altLang="zh-CN" sz="2000" dirty="0" smtClean="0">
                <a:solidFill>
                  <a:srgbClr val="0070C0"/>
                </a:solidFill>
                <a:latin typeface="+mn-ea"/>
                <a:ea typeface="+mn-ea"/>
              </a:rPr>
              <a:t>2</a:t>
            </a:r>
            <a:r>
              <a:rPr lang="zh-CN" altLang="en-US" sz="2000" dirty="0" smtClean="0">
                <a:solidFill>
                  <a:srgbClr val="0070C0"/>
                </a:solidFill>
                <a:latin typeface="+mn-ea"/>
                <a:ea typeface="+mn-ea"/>
              </a:rPr>
              <a:t>）各类工程立项审计；</a:t>
            </a:r>
          </a:p>
          <a:p>
            <a:pPr>
              <a:lnSpc>
                <a:spcPts val="2600"/>
              </a:lnSpc>
              <a:buFontTx/>
              <a:buNone/>
            </a:pPr>
            <a:r>
              <a:rPr lang="zh-CN" altLang="en-US" sz="2000" dirty="0" smtClean="0">
                <a:solidFill>
                  <a:srgbClr val="0070C0"/>
                </a:solidFill>
                <a:latin typeface="+mn-ea"/>
                <a:ea typeface="+mn-ea"/>
              </a:rPr>
              <a:t>（</a:t>
            </a:r>
            <a:r>
              <a:rPr lang="en-US" altLang="zh-CN" sz="2000" dirty="0" smtClean="0">
                <a:solidFill>
                  <a:srgbClr val="0070C0"/>
                </a:solidFill>
                <a:latin typeface="+mn-ea"/>
                <a:ea typeface="+mn-ea"/>
              </a:rPr>
              <a:t>3</a:t>
            </a:r>
            <a:r>
              <a:rPr lang="zh-CN" altLang="en-US" sz="2000" dirty="0" smtClean="0">
                <a:solidFill>
                  <a:srgbClr val="0070C0"/>
                </a:solidFill>
                <a:latin typeface="+mn-ea"/>
                <a:ea typeface="+mn-ea"/>
              </a:rPr>
              <a:t>）审核与工程有关的各类合同，并监督合同的执行情况；</a:t>
            </a:r>
          </a:p>
          <a:p>
            <a:pPr>
              <a:lnSpc>
                <a:spcPts val="2600"/>
              </a:lnSpc>
              <a:buFontTx/>
              <a:buNone/>
            </a:pPr>
            <a:r>
              <a:rPr lang="zh-CN" altLang="en-US" sz="2000" dirty="0" smtClean="0">
                <a:solidFill>
                  <a:srgbClr val="0070C0"/>
                </a:solidFill>
                <a:latin typeface="+mn-ea"/>
                <a:ea typeface="+mn-ea"/>
              </a:rPr>
              <a:t>（</a:t>
            </a:r>
            <a:r>
              <a:rPr lang="en-US" altLang="zh-CN" sz="2000" dirty="0" smtClean="0">
                <a:solidFill>
                  <a:srgbClr val="0070C0"/>
                </a:solidFill>
                <a:latin typeface="+mn-ea"/>
                <a:ea typeface="+mn-ea"/>
              </a:rPr>
              <a:t>4</a:t>
            </a:r>
            <a:r>
              <a:rPr lang="zh-CN" altLang="en-US" sz="2000" dirty="0" smtClean="0">
                <a:solidFill>
                  <a:srgbClr val="0070C0"/>
                </a:solidFill>
                <a:latin typeface="+mn-ea"/>
                <a:ea typeface="+mn-ea"/>
              </a:rPr>
              <a:t>）审核各类工程款的拨付；</a:t>
            </a:r>
          </a:p>
          <a:p>
            <a:pPr>
              <a:lnSpc>
                <a:spcPts val="2600"/>
              </a:lnSpc>
              <a:buFontTx/>
              <a:buNone/>
            </a:pPr>
            <a:r>
              <a:rPr lang="zh-CN" altLang="en-US" sz="2000" dirty="0" smtClean="0">
                <a:solidFill>
                  <a:srgbClr val="0070C0"/>
                </a:solidFill>
                <a:latin typeface="+mn-ea"/>
                <a:ea typeface="+mn-ea"/>
              </a:rPr>
              <a:t>（</a:t>
            </a:r>
            <a:r>
              <a:rPr lang="en-US" altLang="zh-CN" sz="2000" dirty="0" smtClean="0">
                <a:solidFill>
                  <a:srgbClr val="0070C0"/>
                </a:solidFill>
                <a:latin typeface="+mn-ea"/>
                <a:ea typeface="+mn-ea"/>
              </a:rPr>
              <a:t>5</a:t>
            </a:r>
            <a:r>
              <a:rPr lang="zh-CN" altLang="en-US" sz="2000" dirty="0" smtClean="0">
                <a:solidFill>
                  <a:srgbClr val="0070C0"/>
                </a:solidFill>
                <a:latin typeface="+mn-ea"/>
                <a:ea typeface="+mn-ea"/>
              </a:rPr>
              <a:t>）监督工程主要材料和设备的选购流程；</a:t>
            </a:r>
          </a:p>
          <a:p>
            <a:pPr>
              <a:lnSpc>
                <a:spcPts val="2600"/>
              </a:lnSpc>
              <a:buFontTx/>
              <a:buNone/>
            </a:pPr>
            <a:r>
              <a:rPr lang="zh-CN" altLang="en-US" sz="2000" dirty="0" smtClean="0">
                <a:solidFill>
                  <a:srgbClr val="0070C0"/>
                </a:solidFill>
                <a:latin typeface="+mn-ea"/>
                <a:ea typeface="+mn-ea"/>
              </a:rPr>
              <a:t>（</a:t>
            </a:r>
            <a:r>
              <a:rPr lang="en-US" altLang="zh-CN" sz="2000" dirty="0" smtClean="0">
                <a:solidFill>
                  <a:srgbClr val="0070C0"/>
                </a:solidFill>
                <a:latin typeface="+mn-ea"/>
                <a:ea typeface="+mn-ea"/>
              </a:rPr>
              <a:t>6</a:t>
            </a:r>
            <a:r>
              <a:rPr lang="zh-CN" altLang="en-US" sz="2000" dirty="0" smtClean="0">
                <a:solidFill>
                  <a:srgbClr val="0070C0"/>
                </a:solidFill>
                <a:latin typeface="+mn-ea"/>
                <a:ea typeface="+mn-ea"/>
              </a:rPr>
              <a:t>）承担在医院内部工程造价的二审审核工作；</a:t>
            </a:r>
          </a:p>
          <a:p>
            <a:pPr>
              <a:lnSpc>
                <a:spcPts val="2600"/>
              </a:lnSpc>
              <a:buFontTx/>
              <a:buNone/>
            </a:pPr>
            <a:r>
              <a:rPr lang="zh-CN" altLang="en-US" sz="2000" dirty="0" smtClean="0">
                <a:solidFill>
                  <a:srgbClr val="0070C0"/>
                </a:solidFill>
                <a:latin typeface="+mn-ea"/>
                <a:ea typeface="+mn-ea"/>
              </a:rPr>
              <a:t>（</a:t>
            </a:r>
            <a:r>
              <a:rPr lang="en-US" altLang="zh-CN" sz="2000" dirty="0" smtClean="0">
                <a:solidFill>
                  <a:srgbClr val="0070C0"/>
                </a:solidFill>
                <a:latin typeface="+mn-ea"/>
                <a:ea typeface="+mn-ea"/>
              </a:rPr>
              <a:t>7</a:t>
            </a:r>
            <a:r>
              <a:rPr lang="zh-CN" altLang="en-US" sz="2000" dirty="0" smtClean="0">
                <a:solidFill>
                  <a:srgbClr val="0070C0"/>
                </a:solidFill>
                <a:latin typeface="+mn-ea"/>
                <a:ea typeface="+mn-ea"/>
              </a:rPr>
              <a:t>）参加二期工程的工程例会和涉及审计科上述职责的有关会议。</a:t>
            </a:r>
          </a:p>
          <a:p>
            <a:pPr>
              <a:lnSpc>
                <a:spcPts val="2600"/>
              </a:lnSpc>
              <a:buFontTx/>
              <a:buNone/>
            </a:pPr>
            <a:r>
              <a:rPr lang="zh-CN" altLang="en-US" sz="2000" dirty="0" smtClean="0">
                <a:solidFill>
                  <a:srgbClr val="0070C0"/>
                </a:solidFill>
                <a:latin typeface="+mn-ea"/>
                <a:ea typeface="+mn-ea"/>
              </a:rPr>
              <a:t>（</a:t>
            </a:r>
            <a:r>
              <a:rPr lang="en-US" altLang="zh-CN" sz="2000" dirty="0" smtClean="0">
                <a:solidFill>
                  <a:srgbClr val="0070C0"/>
                </a:solidFill>
                <a:latin typeface="+mn-ea"/>
                <a:ea typeface="+mn-ea"/>
              </a:rPr>
              <a:t>8</a:t>
            </a:r>
            <a:r>
              <a:rPr lang="zh-CN" altLang="en-US" sz="2000" dirty="0" smtClean="0">
                <a:solidFill>
                  <a:srgbClr val="0070C0"/>
                </a:solidFill>
                <a:latin typeface="+mn-ea"/>
                <a:ea typeface="+mn-ea"/>
              </a:rPr>
              <a:t>）二期工程合同及预付款的二审；工程结算二审；工程款支付审核。</a:t>
            </a:r>
            <a:endParaRPr lang="en-US" altLang="zh-CN" sz="2000" dirty="0" smtClean="0">
              <a:solidFill>
                <a:srgbClr val="0070C0"/>
              </a:solidFill>
              <a:latin typeface="+mn-ea"/>
              <a:ea typeface="+mn-ea"/>
            </a:endParaRPr>
          </a:p>
          <a:p>
            <a:pPr>
              <a:lnSpc>
                <a:spcPts val="2600"/>
              </a:lnSpc>
              <a:buFontTx/>
              <a:buNone/>
            </a:pPr>
            <a:endParaRPr lang="zh-CN" altLang="en-US" sz="2000" dirty="0" smtClean="0">
              <a:solidFill>
                <a:srgbClr val="0070C0"/>
              </a:solidFill>
              <a:latin typeface="+mn-ea"/>
              <a:ea typeface="+mn-ea"/>
            </a:endParaRPr>
          </a:p>
          <a:p>
            <a:pPr>
              <a:lnSpc>
                <a:spcPts val="2600"/>
              </a:lnSpc>
              <a:buFontTx/>
              <a:buNone/>
            </a:pPr>
            <a:r>
              <a:rPr lang="en-US" altLang="zh-CN" sz="2000" dirty="0" smtClean="0">
                <a:solidFill>
                  <a:srgbClr val="0070C0"/>
                </a:solidFill>
                <a:latin typeface="+mn-ea"/>
                <a:ea typeface="+mn-ea"/>
              </a:rPr>
              <a:t>D.</a:t>
            </a:r>
            <a:r>
              <a:rPr lang="zh-CN" altLang="en-US" sz="2000" dirty="0" smtClean="0">
                <a:solidFill>
                  <a:srgbClr val="0070C0"/>
                </a:solidFill>
                <a:latin typeface="+mn-ea"/>
                <a:ea typeface="+mn-ea"/>
              </a:rPr>
              <a:t>财务科的职责</a:t>
            </a:r>
          </a:p>
          <a:p>
            <a:pPr>
              <a:lnSpc>
                <a:spcPts val="2600"/>
              </a:lnSpc>
              <a:buFontTx/>
              <a:buNone/>
            </a:pPr>
            <a:r>
              <a:rPr lang="zh-CN" altLang="en-US" sz="2000" dirty="0" smtClean="0">
                <a:solidFill>
                  <a:srgbClr val="0070C0"/>
                </a:solidFill>
                <a:latin typeface="+mn-ea"/>
                <a:ea typeface="+mn-ea"/>
              </a:rPr>
              <a:t>（</a:t>
            </a:r>
            <a:r>
              <a:rPr lang="en-US" altLang="zh-CN" sz="2000" dirty="0" smtClean="0">
                <a:solidFill>
                  <a:srgbClr val="0070C0"/>
                </a:solidFill>
                <a:latin typeface="+mn-ea"/>
                <a:ea typeface="+mn-ea"/>
              </a:rPr>
              <a:t>1</a:t>
            </a:r>
            <a:r>
              <a:rPr lang="zh-CN" altLang="en-US" sz="2000" dirty="0" smtClean="0">
                <a:solidFill>
                  <a:srgbClr val="0070C0"/>
                </a:solidFill>
                <a:latin typeface="+mn-ea"/>
                <a:ea typeface="+mn-ea"/>
              </a:rPr>
              <a:t>）基建财务管理，按规定完成及报送二期工程各项财务报表；</a:t>
            </a:r>
          </a:p>
          <a:p>
            <a:pPr>
              <a:lnSpc>
                <a:spcPts val="2600"/>
              </a:lnSpc>
              <a:buFontTx/>
              <a:buNone/>
            </a:pPr>
            <a:r>
              <a:rPr lang="zh-CN" altLang="en-US" sz="2000" dirty="0" smtClean="0">
                <a:solidFill>
                  <a:srgbClr val="0070C0"/>
                </a:solidFill>
                <a:latin typeface="+mn-ea"/>
                <a:ea typeface="+mn-ea"/>
              </a:rPr>
              <a:t>（</a:t>
            </a:r>
            <a:r>
              <a:rPr lang="en-US" altLang="zh-CN" sz="2000" dirty="0" smtClean="0">
                <a:solidFill>
                  <a:srgbClr val="0070C0"/>
                </a:solidFill>
                <a:latin typeface="+mn-ea"/>
                <a:ea typeface="+mn-ea"/>
              </a:rPr>
              <a:t>2</a:t>
            </a:r>
            <a:r>
              <a:rPr lang="zh-CN" altLang="en-US" sz="2000" dirty="0" smtClean="0">
                <a:solidFill>
                  <a:srgbClr val="0070C0"/>
                </a:solidFill>
                <a:latin typeface="+mn-ea"/>
                <a:ea typeface="+mn-ea"/>
              </a:rPr>
              <a:t>）按批准的工程进度做好资金预算，按规定程序支付工程款项；</a:t>
            </a:r>
          </a:p>
          <a:p>
            <a:pPr>
              <a:lnSpc>
                <a:spcPts val="2600"/>
              </a:lnSpc>
              <a:buFontTx/>
              <a:buNone/>
            </a:pPr>
            <a:r>
              <a:rPr lang="zh-CN" altLang="en-US" sz="2000" dirty="0" smtClean="0">
                <a:solidFill>
                  <a:srgbClr val="0070C0"/>
                </a:solidFill>
                <a:latin typeface="+mn-ea"/>
                <a:ea typeface="+mn-ea"/>
              </a:rPr>
              <a:t>（</a:t>
            </a:r>
            <a:r>
              <a:rPr lang="en-US" altLang="zh-CN" sz="2000" dirty="0" smtClean="0">
                <a:solidFill>
                  <a:srgbClr val="0070C0"/>
                </a:solidFill>
                <a:latin typeface="+mn-ea"/>
                <a:ea typeface="+mn-ea"/>
              </a:rPr>
              <a:t>3</a:t>
            </a:r>
            <a:r>
              <a:rPr lang="zh-CN" altLang="en-US" sz="2000" dirty="0" smtClean="0">
                <a:solidFill>
                  <a:srgbClr val="0070C0"/>
                </a:solidFill>
                <a:latin typeface="+mn-ea"/>
                <a:ea typeface="+mn-ea"/>
              </a:rPr>
              <a:t>）编制竣工财务决算。</a:t>
            </a:r>
            <a:endParaRPr lang="en-US" altLang="zh-CN" sz="2000" dirty="0" smtClean="0">
              <a:solidFill>
                <a:srgbClr val="0070C0"/>
              </a:solidFill>
              <a:latin typeface="+mn-ea"/>
              <a:ea typeface="+mn-ea"/>
            </a:endParaRPr>
          </a:p>
          <a:p>
            <a:pPr>
              <a:lnSpc>
                <a:spcPts val="2600"/>
              </a:lnSpc>
              <a:buFontTx/>
              <a:buNone/>
            </a:pPr>
            <a:endParaRPr lang="zh-CN" altLang="en-US" sz="2000" dirty="0" smtClean="0">
              <a:solidFill>
                <a:srgbClr val="0070C0"/>
              </a:solidFill>
              <a:latin typeface="+mn-ea"/>
              <a:ea typeface="+mn-ea"/>
            </a:endParaRPr>
          </a:p>
          <a:p>
            <a:pPr>
              <a:lnSpc>
                <a:spcPts val="2600"/>
              </a:lnSpc>
            </a:pPr>
            <a:endParaRPr lang="zh-CN" altLang="en-US" dirty="0">
              <a:solidFill>
                <a:srgbClr val="0070C0"/>
              </a:solidFill>
            </a:endParaRPr>
          </a:p>
        </p:txBody>
      </p:sp>
    </p:spTree>
    <p:extLst>
      <p:ext uri="{BB962C8B-B14F-4D97-AF65-F5344CB8AC3E}">
        <p14:creationId xmlns="" xmlns:p14="http://schemas.microsoft.com/office/powerpoint/2010/main" val="395270304"/>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71858" y="79716"/>
            <a:ext cx="5333111"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典型</a:t>
            </a:r>
            <a:r>
              <a:rPr lang="zh-CN" altLang="en-US" sz="2700" b="1" dirty="0" smtClean="0">
                <a:solidFill>
                  <a:schemeClr val="accent1"/>
                </a:solidFill>
                <a:latin typeface="微软雅黑" panose="020B0503020204020204" pitchFamily="34" charset="-122"/>
                <a:ea typeface="微软雅黑" panose="020B0503020204020204" pitchFamily="34" charset="-122"/>
              </a:rPr>
              <a:t>案例</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单体计划</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设计概算</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65465" y="2050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24288" y="2050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59610"/>
            <a:ext cx="12192000" cy="5951219"/>
          </a:xfrm>
          <a:prstGeom prst="rect">
            <a:avLst/>
          </a:prstGeom>
        </p:spPr>
      </p:pic>
    </p:spTree>
    <p:extLst>
      <p:ext uri="{BB962C8B-B14F-4D97-AF65-F5344CB8AC3E}">
        <p14:creationId xmlns="" xmlns:p14="http://schemas.microsoft.com/office/powerpoint/2010/main" val="3393380030"/>
      </p:ext>
    </p:extLst>
  </p:cSld>
  <p:clrMapOvr>
    <a:masterClrMapping/>
  </p:clrMapOvr>
  <p:transition spd="slow">
    <p:cover dir="rd"/>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71858" y="79716"/>
            <a:ext cx="5333111"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典型</a:t>
            </a:r>
            <a:r>
              <a:rPr lang="zh-CN" altLang="en-US" sz="2700" b="1" dirty="0" smtClean="0">
                <a:solidFill>
                  <a:schemeClr val="accent1"/>
                </a:solidFill>
                <a:latin typeface="微软雅黑" panose="020B0503020204020204" pitchFamily="34" charset="-122"/>
                <a:ea typeface="微软雅黑" panose="020B0503020204020204" pitchFamily="34" charset="-122"/>
              </a:rPr>
              <a:t>案例</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计划管理</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实施</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65465" y="2050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24288" y="2050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59611"/>
            <a:ext cx="12192000" cy="5947316"/>
          </a:xfrm>
          <a:prstGeom prst="rect">
            <a:avLst/>
          </a:prstGeom>
        </p:spPr>
      </p:pic>
      <p:pic>
        <p:nvPicPr>
          <p:cNvPr id="4" name="图片 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 y="859611"/>
            <a:ext cx="12215285" cy="5947316"/>
          </a:xfrm>
          <a:prstGeom prst="rect">
            <a:avLst/>
          </a:prstGeom>
        </p:spPr>
      </p:pic>
    </p:spTree>
    <p:extLst>
      <p:ext uri="{BB962C8B-B14F-4D97-AF65-F5344CB8AC3E}">
        <p14:creationId xmlns="" xmlns:p14="http://schemas.microsoft.com/office/powerpoint/2010/main" val="816578886"/>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71858" y="96341"/>
            <a:ext cx="5333111"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典型</a:t>
            </a:r>
            <a:r>
              <a:rPr lang="zh-CN" altLang="en-US" sz="2700" b="1" dirty="0" smtClean="0">
                <a:solidFill>
                  <a:schemeClr val="accent1"/>
                </a:solidFill>
                <a:latin typeface="微软雅黑" panose="020B0503020204020204" pitchFamily="34" charset="-122"/>
                <a:ea typeface="微软雅黑" panose="020B0503020204020204" pitchFamily="34" charset="-122"/>
              </a:rPr>
              <a:t>案例</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计划管理</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a:solidFill>
                  <a:schemeClr val="accent1"/>
                </a:solidFill>
                <a:latin typeface="微软雅黑" panose="020B0503020204020204" pitchFamily="34" charset="-122"/>
                <a:ea typeface="微软雅黑" panose="020B0503020204020204" pitchFamily="34" charset="-122"/>
              </a:rPr>
              <a:t>汇总</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65465" y="22165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24288" y="22165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59611"/>
            <a:ext cx="12192000" cy="5947316"/>
          </a:xfrm>
          <a:prstGeom prst="rect">
            <a:avLst/>
          </a:prstGeom>
        </p:spPr>
      </p:pic>
      <p:pic>
        <p:nvPicPr>
          <p:cNvPr id="5" name="图片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304494" y="2041752"/>
            <a:ext cx="7600950" cy="4276725"/>
          </a:xfrm>
          <a:prstGeom prst="rect">
            <a:avLst/>
          </a:prstGeom>
        </p:spPr>
      </p:pic>
    </p:spTree>
    <p:extLst>
      <p:ext uri="{BB962C8B-B14F-4D97-AF65-F5344CB8AC3E}">
        <p14:creationId xmlns="" xmlns:p14="http://schemas.microsoft.com/office/powerpoint/2010/main" val="3341346446"/>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71858" y="81600"/>
            <a:ext cx="7142560"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r>
              <a:rPr lang="zh-CN" altLang="en-US" sz="2700" b="1" dirty="0" smtClean="0">
                <a:solidFill>
                  <a:schemeClr val="accent1"/>
                </a:solidFill>
                <a:latin typeface="微软雅黑" panose="020B0503020204020204" pitchFamily="34" charset="-122"/>
                <a:ea typeface="微软雅黑" panose="020B0503020204020204" pitchFamily="34" charset="-122"/>
              </a:rPr>
              <a:t>典型案例－工作底稿</a:t>
            </a:r>
          </a:p>
        </p:txBody>
      </p:sp>
      <p:sp>
        <p:nvSpPr>
          <p:cNvPr id="76" name="AutoShape 23"/>
          <p:cNvSpPr>
            <a:spLocks noChangeArrowheads="1"/>
          </p:cNvSpPr>
          <p:nvPr/>
        </p:nvSpPr>
        <p:spPr bwMode="auto">
          <a:xfrm>
            <a:off x="265465"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24288"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pic>
        <p:nvPicPr>
          <p:cNvPr id="30722" name="Picture 2" descr="C:\Users\mei\Desktop\ppt\69.工作底稿.jpg"/>
          <p:cNvPicPr>
            <a:picLocks noChangeAspect="1" noChangeArrowheads="1"/>
          </p:cNvPicPr>
          <p:nvPr/>
        </p:nvPicPr>
        <p:blipFill>
          <a:blip r:embed="rId3" cstate="print"/>
          <a:srcRect/>
          <a:stretch>
            <a:fillRect/>
          </a:stretch>
        </p:blipFill>
        <p:spPr bwMode="auto">
          <a:xfrm>
            <a:off x="-17253" y="1019787"/>
            <a:ext cx="12265843" cy="5786454"/>
          </a:xfrm>
          <a:prstGeom prst="rect">
            <a:avLst/>
          </a:prstGeom>
          <a:noFill/>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0722"/>
                                        </p:tgtEl>
                                        <p:attrNameLst>
                                          <p:attrName>style.visibility</p:attrName>
                                        </p:attrNameLst>
                                      </p:cBhvr>
                                      <p:to>
                                        <p:strVal val="visible"/>
                                      </p:to>
                                    </p:set>
                                    <p:animEffect transition="in" filter="diamond(in)">
                                      <p:cBhvr>
                                        <p:cTn id="7" dur="500"/>
                                        <p:tgtEl>
                                          <p:spTgt spid="307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descr="66.png"/>
          <p:cNvPicPr>
            <a:picLocks noChangeAspect="1"/>
          </p:cNvPicPr>
          <p:nvPr/>
        </p:nvPicPr>
        <p:blipFill>
          <a:blip r:embed="rId3" cstate="print"/>
          <a:stretch>
            <a:fillRect/>
          </a:stretch>
        </p:blipFill>
        <p:spPr>
          <a:xfrm>
            <a:off x="-1016" y="893038"/>
            <a:ext cx="12192000" cy="5961813"/>
          </a:xfrm>
          <a:prstGeom prst="rect">
            <a:avLst/>
          </a:prstGeom>
        </p:spPr>
      </p:pic>
      <p:sp>
        <p:nvSpPr>
          <p:cNvPr id="75" name="Text Box 27" descr="2"/>
          <p:cNvSpPr txBox="1">
            <a:spLocks noChangeArrowheads="1"/>
          </p:cNvSpPr>
          <p:nvPr/>
        </p:nvSpPr>
        <p:spPr bwMode="gray">
          <a:xfrm>
            <a:off x="771858" y="81600"/>
            <a:ext cx="7142560"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r>
              <a:rPr lang="zh-CN" altLang="en-US" sz="2700" b="1" dirty="0" smtClean="0">
                <a:solidFill>
                  <a:schemeClr val="accent1"/>
                </a:solidFill>
                <a:latin typeface="微软雅黑" panose="020B0503020204020204" pitchFamily="34" charset="-122"/>
                <a:ea typeface="微软雅黑" panose="020B0503020204020204" pitchFamily="34" charset="-122"/>
              </a:rPr>
              <a:t>典型案例－动态报表</a:t>
            </a:r>
          </a:p>
        </p:txBody>
      </p:sp>
      <p:sp>
        <p:nvSpPr>
          <p:cNvPr id="76" name="AutoShape 23"/>
          <p:cNvSpPr>
            <a:spLocks noChangeArrowheads="1"/>
          </p:cNvSpPr>
          <p:nvPr/>
        </p:nvSpPr>
        <p:spPr bwMode="auto">
          <a:xfrm>
            <a:off x="265465"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24288"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19" name="矩形 18"/>
          <p:cNvSpPr/>
          <p:nvPr/>
        </p:nvSpPr>
        <p:spPr>
          <a:xfrm>
            <a:off x="39212" y="2206313"/>
            <a:ext cx="12045975" cy="3922304"/>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18" name="矩形 17"/>
          <p:cNvSpPr/>
          <p:nvPr/>
        </p:nvSpPr>
        <p:spPr>
          <a:xfrm>
            <a:off x="9833295" y="1222798"/>
            <a:ext cx="609827" cy="561725"/>
          </a:xfrm>
          <a:prstGeom prst="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pic>
        <p:nvPicPr>
          <p:cNvPr id="3" name="图片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017" y="893037"/>
            <a:ext cx="12221720" cy="5961814"/>
          </a:xfrm>
          <a:prstGeom prst="rect">
            <a:avLst/>
          </a:prstGeom>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amond(in)">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18"/>
                                        </p:tgtEl>
                                        <p:attrNameLst>
                                          <p:attrName>stroke.color</p:attrName>
                                        </p:attrNameLst>
                                      </p:cBhvr>
                                      <p:to>
                                        <a:srgbClr val="C00000"/>
                                      </p:to>
                                    </p:animClr>
                                    <p:set>
                                      <p:cBhvr>
                                        <p:cTn id="12" dur="500" fill="hold"/>
                                        <p:tgtEl>
                                          <p:spTgt spid="18"/>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500" fill="hold"/>
                                        <p:tgtEl>
                                          <p:spTgt spid="19"/>
                                        </p:tgtEl>
                                        <p:attrNameLst>
                                          <p:attrName>stroke.color</p:attrName>
                                        </p:attrNameLst>
                                      </p:cBhvr>
                                      <p:to>
                                        <a:srgbClr val="C00000"/>
                                      </p:to>
                                    </p:animClr>
                                    <p:set>
                                      <p:cBhvr>
                                        <p:cTn id="17" dur="500" fill="hold"/>
                                        <p:tgtEl>
                                          <p:spTgt spid="19"/>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 calcmode="lin" valueType="num">
                                      <p:cBhvr additive="base">
                                        <p:cTn id="22" dur="500" fill="hold"/>
                                        <p:tgtEl>
                                          <p:spTgt spid="3"/>
                                        </p:tgtEl>
                                        <p:attrNameLst>
                                          <p:attrName>ppt_x</p:attrName>
                                        </p:attrNameLst>
                                      </p:cBhvr>
                                      <p:tavLst>
                                        <p:tav tm="0">
                                          <p:val>
                                            <p:strVal val="#ppt_x"/>
                                          </p:val>
                                        </p:tav>
                                        <p:tav tm="100000">
                                          <p:val>
                                            <p:strVal val="#ppt_x"/>
                                          </p:val>
                                        </p:tav>
                                      </p:tavLst>
                                    </p:anim>
                                    <p:anim calcmode="lin" valueType="num">
                                      <p:cBhvr additive="base">
                                        <p:cTn id="2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23617" y="98853"/>
            <a:ext cx="7142560"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r>
              <a:rPr lang="zh-CN" altLang="en-US" sz="2700" b="1" dirty="0" smtClean="0">
                <a:solidFill>
                  <a:schemeClr val="accent1"/>
                </a:solidFill>
                <a:latin typeface="微软雅黑" panose="020B0503020204020204" pitchFamily="34" charset="-122"/>
                <a:ea typeface="微软雅黑" panose="020B0503020204020204" pitchFamily="34" charset="-122"/>
              </a:rPr>
              <a:t>典型案例－审批流程</a:t>
            </a:r>
          </a:p>
        </p:txBody>
      </p:sp>
      <p:sp>
        <p:nvSpPr>
          <p:cNvPr id="76" name="AutoShape 23"/>
          <p:cNvSpPr>
            <a:spLocks noChangeArrowheads="1"/>
          </p:cNvSpPr>
          <p:nvPr/>
        </p:nvSpPr>
        <p:spPr bwMode="auto">
          <a:xfrm>
            <a:off x="317224" y="224168"/>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76047" y="224168"/>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pic>
        <p:nvPicPr>
          <p:cNvPr id="31747" name="Picture 3" descr="C:\Users\mei\Desktop\ppt\71.审批流程.jpg"/>
          <p:cNvPicPr>
            <a:picLocks noChangeAspect="1" noChangeArrowheads="1"/>
          </p:cNvPicPr>
          <p:nvPr/>
        </p:nvPicPr>
        <p:blipFill>
          <a:blip r:embed="rId3" cstate="print"/>
          <a:srcRect/>
          <a:stretch>
            <a:fillRect/>
          </a:stretch>
        </p:blipFill>
        <p:spPr bwMode="auto">
          <a:xfrm>
            <a:off x="34505" y="987960"/>
            <a:ext cx="12148823" cy="5722335"/>
          </a:xfrm>
          <a:prstGeom prst="rect">
            <a:avLst/>
          </a:prstGeom>
          <a:noFill/>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31747"/>
                                        </p:tgtEl>
                                        <p:attrNameLst>
                                          <p:attrName>style.visibility</p:attrName>
                                        </p:attrNameLst>
                                      </p:cBhvr>
                                      <p:to>
                                        <p:strVal val="visible"/>
                                      </p:to>
                                    </p:set>
                                    <p:animEffect transition="in" filter="diamond(in)">
                                      <p:cBhvr>
                                        <p:cTn id="7" dur="500"/>
                                        <p:tgtEl>
                                          <p:spTgt spid="317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54605" y="81600"/>
            <a:ext cx="7142560"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r>
              <a:rPr lang="zh-CN" altLang="en-US" sz="2700" b="1" dirty="0" smtClean="0">
                <a:solidFill>
                  <a:schemeClr val="accent1"/>
                </a:solidFill>
                <a:latin typeface="微软雅黑" panose="020B0503020204020204" pitchFamily="34" charset="-122"/>
                <a:ea typeface="微软雅黑" panose="020B0503020204020204" pitchFamily="34" charset="-122"/>
              </a:rPr>
              <a:t>典型案例－工作台帐</a:t>
            </a:r>
          </a:p>
        </p:txBody>
      </p:sp>
      <p:sp>
        <p:nvSpPr>
          <p:cNvPr id="76" name="AutoShape 23"/>
          <p:cNvSpPr>
            <a:spLocks noChangeArrowheads="1"/>
          </p:cNvSpPr>
          <p:nvPr/>
        </p:nvSpPr>
        <p:spPr bwMode="auto">
          <a:xfrm>
            <a:off x="248212"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07035"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pic>
        <p:nvPicPr>
          <p:cNvPr id="32770" name="Picture 2" descr="C:\Users\mei\Desktop\ppt\73.工作台账.jpg"/>
          <p:cNvPicPr>
            <a:picLocks noChangeAspect="1" noChangeArrowheads="1"/>
          </p:cNvPicPr>
          <p:nvPr/>
        </p:nvPicPr>
        <p:blipFill>
          <a:blip r:embed="rId3" cstate="print"/>
          <a:srcRect/>
          <a:stretch>
            <a:fillRect/>
          </a:stretch>
        </p:blipFill>
        <p:spPr bwMode="auto">
          <a:xfrm>
            <a:off x="-89609" y="862643"/>
            <a:ext cx="12281609" cy="5995358"/>
          </a:xfrm>
          <a:prstGeom prst="rect">
            <a:avLst/>
          </a:prstGeom>
          <a:noFill/>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770"/>
                                        </p:tgtEl>
                                        <p:attrNameLst>
                                          <p:attrName>style.visibility</p:attrName>
                                        </p:attrNameLst>
                                      </p:cBhvr>
                                      <p:to>
                                        <p:strVal val="visible"/>
                                      </p:to>
                                    </p:set>
                                    <p:animEffect transition="in" filter="fade">
                                      <p:cBhvr>
                                        <p:cTn id="7" dur="500"/>
                                        <p:tgtEl>
                                          <p:spTgt spid="327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54605" y="81600"/>
            <a:ext cx="7142560"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r>
              <a:rPr lang="zh-CN" altLang="en-US" sz="2700" b="1" dirty="0" smtClean="0">
                <a:solidFill>
                  <a:schemeClr val="accent1"/>
                </a:solidFill>
                <a:latin typeface="微软雅黑" panose="020B0503020204020204" pitchFamily="34" charset="-122"/>
                <a:ea typeface="微软雅黑" panose="020B0503020204020204" pitchFamily="34" charset="-122"/>
              </a:rPr>
              <a:t>典型案例－审批文件</a:t>
            </a:r>
          </a:p>
        </p:txBody>
      </p:sp>
      <p:sp>
        <p:nvSpPr>
          <p:cNvPr id="76" name="AutoShape 23"/>
          <p:cNvSpPr>
            <a:spLocks noChangeArrowheads="1"/>
          </p:cNvSpPr>
          <p:nvPr/>
        </p:nvSpPr>
        <p:spPr bwMode="auto">
          <a:xfrm>
            <a:off x="248212"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07035"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59610"/>
            <a:ext cx="12192000" cy="5935779"/>
          </a:xfrm>
          <a:prstGeom prst="rect">
            <a:avLst/>
          </a:prstGeom>
        </p:spPr>
      </p:pic>
    </p:spTree>
    <p:extLst>
      <p:ext uri="{BB962C8B-B14F-4D97-AF65-F5344CB8AC3E}">
        <p14:creationId xmlns="" xmlns:p14="http://schemas.microsoft.com/office/powerpoint/2010/main" val="220599745"/>
      </p:ext>
    </p:extLst>
  </p:cSld>
  <p:clrMapOvr>
    <a:masterClrMapping/>
  </p:clrMapOvr>
  <p:transition spd="slow">
    <p:cover dir="rd"/>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组合 17"/>
          <p:cNvGrpSpPr/>
          <p:nvPr/>
        </p:nvGrpSpPr>
        <p:grpSpPr>
          <a:xfrm>
            <a:off x="3719736" y="2010644"/>
            <a:ext cx="4840437" cy="626268"/>
            <a:chOff x="3528133" y="4652953"/>
            <a:chExt cx="4840437" cy="626268"/>
          </a:xfrm>
        </p:grpSpPr>
        <p:sp>
          <p:nvSpPr>
            <p:cNvPr id="21"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31"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34" name="TextBox 25"/>
          <p:cNvSpPr txBox="1"/>
          <p:nvPr/>
        </p:nvSpPr>
        <p:spPr>
          <a:xfrm>
            <a:off x="4439816" y="1988840"/>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1.</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sp>
        <p:nvSpPr>
          <p:cNvPr id="35" name="文本框 30"/>
          <p:cNvSpPr txBox="1"/>
          <p:nvPr/>
        </p:nvSpPr>
        <p:spPr>
          <a:xfrm>
            <a:off x="4943337" y="2042665"/>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sym typeface="+mn-lt"/>
              </a:rPr>
              <a:t>软件介绍</a:t>
            </a:r>
          </a:p>
        </p:txBody>
      </p:sp>
      <p:grpSp>
        <p:nvGrpSpPr>
          <p:cNvPr id="36" name="组合 35"/>
          <p:cNvGrpSpPr/>
          <p:nvPr/>
        </p:nvGrpSpPr>
        <p:grpSpPr>
          <a:xfrm>
            <a:off x="3719736" y="2924944"/>
            <a:ext cx="4840437" cy="626268"/>
            <a:chOff x="3528133" y="4652953"/>
            <a:chExt cx="4840437" cy="626268"/>
          </a:xfrm>
        </p:grpSpPr>
        <p:sp>
          <p:nvSpPr>
            <p:cNvPr id="37"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38"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39" name="TextBox 25"/>
          <p:cNvSpPr txBox="1"/>
          <p:nvPr/>
        </p:nvSpPr>
        <p:spPr>
          <a:xfrm>
            <a:off x="4439816" y="2916233"/>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2.</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sp>
        <p:nvSpPr>
          <p:cNvPr id="40" name="文本框 35"/>
          <p:cNvSpPr txBox="1"/>
          <p:nvPr/>
        </p:nvSpPr>
        <p:spPr>
          <a:xfrm>
            <a:off x="4943337" y="2956965"/>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sym typeface="+mn-lt"/>
              </a:rPr>
              <a:t>典型案例</a:t>
            </a:r>
            <a:endParaRPr lang="zh-CN" altLang="zh-CN" sz="2400" b="1" spc="300" dirty="0" smtClean="0">
              <a:solidFill>
                <a:srgbClr val="1E87C8"/>
              </a:solidFill>
              <a:latin typeface="微软雅黑" panose="020B0503020204020204" pitchFamily="34" charset="-122"/>
              <a:ea typeface="微软雅黑" panose="020B0503020204020204" pitchFamily="34" charset="-122"/>
              <a:sym typeface="+mn-lt"/>
            </a:endParaRPr>
          </a:p>
        </p:txBody>
      </p:sp>
      <p:grpSp>
        <p:nvGrpSpPr>
          <p:cNvPr id="42" name="组合 41"/>
          <p:cNvGrpSpPr/>
          <p:nvPr/>
        </p:nvGrpSpPr>
        <p:grpSpPr>
          <a:xfrm>
            <a:off x="3719736" y="4890964"/>
            <a:ext cx="4840437" cy="626268"/>
            <a:chOff x="3528133" y="4652953"/>
            <a:chExt cx="4840437" cy="626268"/>
          </a:xfrm>
        </p:grpSpPr>
        <p:sp>
          <p:nvSpPr>
            <p:cNvPr id="43"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44"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45" name="TextBox 25"/>
          <p:cNvSpPr txBox="1"/>
          <p:nvPr/>
        </p:nvSpPr>
        <p:spPr>
          <a:xfrm>
            <a:off x="4439816" y="4857322"/>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4.</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sp>
        <p:nvSpPr>
          <p:cNvPr id="46" name="文本框 45"/>
          <p:cNvSpPr txBox="1"/>
          <p:nvPr/>
        </p:nvSpPr>
        <p:spPr>
          <a:xfrm>
            <a:off x="4943337" y="4922985"/>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rPr>
              <a:t>社会影响</a:t>
            </a:r>
            <a:endParaRPr lang="zh-CN" altLang="zh-CN" sz="2400" b="1" spc="300" dirty="0" smtClean="0">
              <a:solidFill>
                <a:srgbClr val="1E87C8"/>
              </a:solidFill>
              <a:latin typeface="微软雅黑" panose="020B0503020204020204" pitchFamily="34" charset="-122"/>
              <a:ea typeface="微软雅黑" panose="020B0503020204020204" pitchFamily="34" charset="-122"/>
            </a:endParaRPr>
          </a:p>
        </p:txBody>
      </p:sp>
      <p:grpSp>
        <p:nvGrpSpPr>
          <p:cNvPr id="47" name="组合 46"/>
          <p:cNvGrpSpPr/>
          <p:nvPr/>
        </p:nvGrpSpPr>
        <p:grpSpPr>
          <a:xfrm>
            <a:off x="3719736" y="3861048"/>
            <a:ext cx="4840437" cy="659910"/>
            <a:chOff x="3719736" y="3861048"/>
            <a:chExt cx="4840437" cy="659910"/>
          </a:xfrm>
        </p:grpSpPr>
        <p:grpSp>
          <p:nvGrpSpPr>
            <p:cNvPr id="48" name="组合 36"/>
            <p:cNvGrpSpPr/>
            <p:nvPr/>
          </p:nvGrpSpPr>
          <p:grpSpPr>
            <a:xfrm>
              <a:off x="3719736" y="3894690"/>
              <a:ext cx="4840437" cy="626268"/>
              <a:chOff x="3528133" y="4652953"/>
              <a:chExt cx="4840437" cy="626268"/>
            </a:xfrm>
          </p:grpSpPr>
          <p:sp>
            <p:nvSpPr>
              <p:cNvPr id="52"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53" name="AutoShape 15"/>
              <p:cNvSpPr>
                <a:spLocks noChangeArrowheads="1"/>
              </p:cNvSpPr>
              <p:nvPr/>
            </p:nvSpPr>
            <p:spPr bwMode="auto">
              <a:xfrm>
                <a:off x="3543283" y="4652953"/>
                <a:ext cx="4810137" cy="533400"/>
              </a:xfrm>
              <a:prstGeom prst="roundRect">
                <a:avLst>
                  <a:gd name="adj" fmla="val 16667"/>
                </a:avLst>
              </a:prstGeom>
              <a:solidFill>
                <a:srgbClr val="1E87C8"/>
              </a:soli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49" name="TextBox 25"/>
            <p:cNvSpPr txBox="1"/>
            <p:nvPr/>
          </p:nvSpPr>
          <p:spPr>
            <a:xfrm>
              <a:off x="4439816" y="3861048"/>
              <a:ext cx="526106" cy="584775"/>
            </a:xfrm>
            <a:prstGeom prst="rect">
              <a:avLst/>
            </a:prstGeom>
            <a:noFill/>
          </p:spPr>
          <p:txBody>
            <a:bodyPr wrap="none" rtlCol="0">
              <a:spAutoFit/>
            </a:bodyPr>
            <a:lstStyle/>
            <a:p>
              <a:r>
                <a:rPr lang="en-US" altLang="zh-CN" sz="3200" b="1" dirty="0" smtClean="0">
                  <a:solidFill>
                    <a:schemeClr val="bg1"/>
                  </a:solidFill>
                  <a:latin typeface="Arial" panose="020B0604020202020204" pitchFamily="34" charset="0"/>
                  <a:ea typeface="隶书" pitchFamily="49" charset="-122"/>
                  <a:cs typeface="Arial" panose="020B0604020202020204" pitchFamily="34" charset="0"/>
                </a:rPr>
                <a:t>3.</a:t>
              </a:r>
              <a:endParaRPr lang="zh-CN" altLang="en-US" sz="3200" b="1" dirty="0">
                <a:solidFill>
                  <a:schemeClr val="bg1"/>
                </a:solidFill>
                <a:latin typeface="Arial" panose="020B0604020202020204" pitchFamily="34" charset="0"/>
                <a:ea typeface="隶书" pitchFamily="49" charset="-122"/>
                <a:cs typeface="Arial" panose="020B0604020202020204" pitchFamily="34" charset="0"/>
              </a:endParaRPr>
            </a:p>
          </p:txBody>
        </p:sp>
        <p:sp>
          <p:nvSpPr>
            <p:cNvPr id="50" name="文本框 40"/>
            <p:cNvSpPr txBox="1"/>
            <p:nvPr/>
          </p:nvSpPr>
          <p:spPr>
            <a:xfrm>
              <a:off x="4943337" y="3926711"/>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chemeClr val="bg1"/>
                  </a:solidFill>
                  <a:latin typeface="微软雅黑" panose="020B0503020204020204" pitchFamily="34" charset="-122"/>
                  <a:ea typeface="微软雅黑" panose="020B0503020204020204" pitchFamily="34" charset="-122"/>
                  <a:sym typeface="+mn-lt"/>
                </a:rPr>
                <a:t>系统功能</a:t>
              </a:r>
              <a:endParaRPr lang="zh-CN" altLang="zh-CN" sz="2400" b="1" spc="300" dirty="0" smtClean="0">
                <a:solidFill>
                  <a:schemeClr val="bg1"/>
                </a:solidFill>
                <a:latin typeface="微软雅黑" panose="020B0503020204020204" pitchFamily="34" charset="-122"/>
                <a:ea typeface="微软雅黑" panose="020B0503020204020204" pitchFamily="34" charset="-122"/>
                <a:sym typeface="+mn-lt"/>
              </a:endParaRPr>
            </a:p>
          </p:txBody>
        </p:sp>
        <p:sp>
          <p:nvSpPr>
            <p:cNvPr id="51" name="AutoShape 19"/>
            <p:cNvSpPr>
              <a:spLocks noChangeArrowheads="1"/>
            </p:cNvSpPr>
            <p:nvPr/>
          </p:nvSpPr>
          <p:spPr bwMode="auto">
            <a:xfrm>
              <a:off x="7640708" y="4077196"/>
              <a:ext cx="343401" cy="215900"/>
            </a:xfrm>
            <a:prstGeom prst="leftArrow">
              <a:avLst>
                <a:gd name="adj1" fmla="val 50278"/>
                <a:gd name="adj2" fmla="val 72731"/>
              </a:avLst>
            </a:prstGeom>
            <a:solidFill>
              <a:schemeClr val="bg1"/>
            </a:solidFill>
            <a:ln w="9525">
              <a:noFill/>
              <a:miter lim="800000"/>
              <a:headEnd/>
              <a:tailEnd/>
            </a:ln>
          </p:spPr>
          <p:txBody>
            <a:bodyPr wrap="none" anchor="ctr"/>
            <a:lstStyle/>
            <a:p>
              <a:endParaRPr lang="zh-CN" altLang="en-US">
                <a:ea typeface="华文细黑" pitchFamily="2" charset="-122"/>
              </a:endParaRPr>
            </a:p>
          </p:txBody>
        </p:sp>
      </p:gr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7"/>
                                        </p:tgtEl>
                                      </p:cBhvr>
                                    </p:animEffect>
                                    <p:animScale>
                                      <p:cBhvr>
                                        <p:cTn id="7" dur="250" autoRev="1" fill="hold"/>
                                        <p:tgtEl>
                                          <p:spTgt spid="4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27" descr="2"/>
          <p:cNvSpPr txBox="1">
            <a:spLocks noChangeArrowheads="1"/>
          </p:cNvSpPr>
          <p:nvPr/>
        </p:nvSpPr>
        <p:spPr bwMode="gray">
          <a:xfrm>
            <a:off x="2542990" y="111775"/>
            <a:ext cx="2945888"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系统十大功能</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29" name="AutoShape 23"/>
          <p:cNvSpPr>
            <a:spLocks noChangeArrowheads="1"/>
          </p:cNvSpPr>
          <p:nvPr/>
        </p:nvSpPr>
        <p:spPr bwMode="auto">
          <a:xfrm>
            <a:off x="2030227" y="199102"/>
            <a:ext cx="324217" cy="303460"/>
          </a:xfrm>
          <a:prstGeom prst="chevron">
            <a:avLst>
              <a:gd name="adj" fmla="val 56250"/>
            </a:avLst>
          </a:prstGeom>
          <a:solidFill>
            <a:schemeClr val="accent1"/>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30" name="AutoShape 23"/>
          <p:cNvSpPr>
            <a:spLocks noChangeArrowheads="1"/>
          </p:cNvSpPr>
          <p:nvPr/>
        </p:nvSpPr>
        <p:spPr bwMode="auto">
          <a:xfrm>
            <a:off x="2289050" y="199102"/>
            <a:ext cx="324217" cy="303460"/>
          </a:xfrm>
          <a:prstGeom prst="chevron">
            <a:avLst>
              <a:gd name="adj" fmla="val 56250"/>
            </a:avLst>
          </a:prstGeom>
          <a:solidFill>
            <a:schemeClr val="accent1"/>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17125" b="8482"/>
          <a:stretch/>
        </p:blipFill>
        <p:spPr bwMode="auto">
          <a:xfrm>
            <a:off x="734697" y="1335426"/>
            <a:ext cx="3463621" cy="17166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 name="图片 6"/>
          <p:cNvPicPr>
            <a:picLocks noChangeAspect="1"/>
          </p:cNvPicPr>
          <p:nvPr/>
        </p:nvPicPr>
        <p:blipFill rotWithShape="1">
          <a:blip r:embed="rId4" cstate="print">
            <a:extLst>
              <a:ext uri="{28A0092B-C50C-407E-A947-70E740481C1C}">
                <a14:useLocalDpi xmlns="" xmlns:a14="http://schemas.microsoft.com/office/drawing/2010/main" val="0"/>
              </a:ext>
            </a:extLst>
          </a:blip>
          <a:srcRect r="10986"/>
          <a:stretch/>
        </p:blipFill>
        <p:spPr>
          <a:xfrm>
            <a:off x="730732" y="2861278"/>
            <a:ext cx="3488149" cy="1711414"/>
          </a:xfrm>
          <a:prstGeom prst="rect">
            <a:avLst/>
          </a:prstGeom>
        </p:spPr>
      </p:pic>
      <p:pic>
        <p:nvPicPr>
          <p:cNvPr id="8" name="Picture 6"/>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t="13115"/>
          <a:stretch/>
        </p:blipFill>
        <p:spPr bwMode="auto">
          <a:xfrm>
            <a:off x="734698" y="4382137"/>
            <a:ext cx="3463620" cy="17114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1" name="矩形 50"/>
          <p:cNvSpPr/>
          <p:nvPr/>
        </p:nvSpPr>
        <p:spPr>
          <a:xfrm>
            <a:off x="4427014" y="1620912"/>
            <a:ext cx="7442238" cy="1141949"/>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pPr algn="ctr"/>
            <a:endParaRPr lang="en-US" altLang="zh-CN" sz="1900" b="1" dirty="0">
              <a:solidFill>
                <a:schemeClr val="tx1"/>
              </a:solidFill>
              <a:latin typeface="微软雅黑" pitchFamily="34" charset="-122"/>
              <a:ea typeface="微软雅黑" pitchFamily="34" charset="-122"/>
              <a:cs typeface="Segoe UI" pitchFamily="34" charset="0"/>
            </a:endParaRPr>
          </a:p>
        </p:txBody>
      </p:sp>
      <p:sp>
        <p:nvSpPr>
          <p:cNvPr id="52" name="矩形 51"/>
          <p:cNvSpPr/>
          <p:nvPr/>
        </p:nvSpPr>
        <p:spPr>
          <a:xfrm>
            <a:off x="4427014" y="2536404"/>
            <a:ext cx="7442238" cy="1082920"/>
          </a:xfrm>
          <a:prstGeom prst="rect">
            <a:avLst/>
          </a:prstGeom>
          <a:solidFill>
            <a:schemeClr val="accent3">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pPr marL="304655" indent="-304655" defTabSz="913787">
              <a:lnSpc>
                <a:spcPct val="70000"/>
              </a:lnSpc>
              <a:spcBef>
                <a:spcPts val="900"/>
              </a:spcBef>
              <a:buFont typeface="Arial" pitchFamily="34" charset="0"/>
              <a:buChar char="•"/>
            </a:pPr>
            <a:endParaRPr lang="zh-CN" altLang="en-US" dirty="0">
              <a:solidFill>
                <a:sysClr val="windowText" lastClr="000000"/>
              </a:solidFill>
            </a:endParaRPr>
          </a:p>
        </p:txBody>
      </p:sp>
      <p:grpSp>
        <p:nvGrpSpPr>
          <p:cNvPr id="2" name="组合 52"/>
          <p:cNvGrpSpPr/>
          <p:nvPr/>
        </p:nvGrpSpPr>
        <p:grpSpPr>
          <a:xfrm>
            <a:off x="4427014" y="3238674"/>
            <a:ext cx="7442238" cy="2283901"/>
            <a:chOff x="3347864" y="1073594"/>
            <a:chExt cx="4752528" cy="1565424"/>
          </a:xfrm>
        </p:grpSpPr>
        <p:sp>
          <p:nvSpPr>
            <p:cNvPr id="54" name="矩形 53"/>
            <p:cNvSpPr/>
            <p:nvPr/>
          </p:nvSpPr>
          <p:spPr>
            <a:xfrm>
              <a:off x="3347864" y="1073594"/>
              <a:ext cx="4752528" cy="9131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900" b="1" dirty="0">
                <a:solidFill>
                  <a:schemeClr val="tx1"/>
                </a:solidFill>
                <a:latin typeface="微软雅黑" pitchFamily="34" charset="-122"/>
                <a:ea typeface="微软雅黑" pitchFamily="34" charset="-122"/>
                <a:cs typeface="Segoe UI" pitchFamily="34" charset="0"/>
              </a:endParaRPr>
            </a:p>
          </p:txBody>
        </p:sp>
        <p:sp>
          <p:nvSpPr>
            <p:cNvPr id="55" name="矩形 54"/>
            <p:cNvSpPr/>
            <p:nvPr/>
          </p:nvSpPr>
          <p:spPr>
            <a:xfrm>
              <a:off x="3347864" y="1826076"/>
              <a:ext cx="4752528" cy="812942"/>
            </a:xfrm>
            <a:prstGeom prst="rect">
              <a:avLst/>
            </a:prstGeom>
            <a:solidFill>
              <a:schemeClr val="accent3">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4655" indent="-304655" defTabSz="913787">
                <a:lnSpc>
                  <a:spcPct val="70000"/>
                </a:lnSpc>
                <a:spcBef>
                  <a:spcPts val="900"/>
                </a:spcBef>
                <a:buFont typeface="Arial" pitchFamily="34" charset="0"/>
                <a:buChar char="•"/>
              </a:pPr>
              <a:endParaRPr lang="zh-CN" altLang="en-US" dirty="0">
                <a:solidFill>
                  <a:sysClr val="windowText" lastClr="000000"/>
                </a:solidFill>
              </a:endParaRPr>
            </a:p>
          </p:txBody>
        </p:sp>
      </p:grpSp>
      <p:sp>
        <p:nvSpPr>
          <p:cNvPr id="56" name="矩形 55"/>
          <p:cNvSpPr/>
          <p:nvPr/>
        </p:nvSpPr>
        <p:spPr>
          <a:xfrm>
            <a:off x="4419600" y="5141925"/>
            <a:ext cx="7449652" cy="7731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pPr algn="ctr"/>
            <a:endParaRPr lang="en-US" altLang="zh-CN" sz="1900" b="1" dirty="0">
              <a:solidFill>
                <a:schemeClr val="tx1"/>
              </a:solidFill>
              <a:latin typeface="微软雅黑" pitchFamily="34" charset="-122"/>
              <a:ea typeface="微软雅黑" pitchFamily="34" charset="-122"/>
              <a:cs typeface="Segoe UI" pitchFamily="34" charset="0"/>
            </a:endParaRPr>
          </a:p>
        </p:txBody>
      </p:sp>
      <p:sp>
        <p:nvSpPr>
          <p:cNvPr id="18" name="TextBox 17"/>
          <p:cNvSpPr txBox="1"/>
          <p:nvPr/>
        </p:nvSpPr>
        <p:spPr>
          <a:xfrm>
            <a:off x="4447391" y="1616397"/>
            <a:ext cx="7517095" cy="860977"/>
          </a:xfrm>
          <a:prstGeom prst="rect">
            <a:avLst/>
          </a:prstGeom>
          <a:noFill/>
        </p:spPr>
        <p:txBody>
          <a:bodyPr wrap="square" lIns="121862" tIns="60931" rIns="121862" bIns="60931">
            <a:spAutoFit/>
          </a:bodyPr>
          <a:lstStyle/>
          <a:p>
            <a:pPr algn="l">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一、能根据建设项目性质、管理体制及管理模式、复杂程度及时间要求，对机构、职责、权力、流程等管理要素通盘设计，极大地适应国内外对项目非常态化、非标准化的要求。</a:t>
            </a:r>
            <a:endParaRPr lang="zh-CN" altLang="en-US" sz="1600"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9" name="TextBox 18"/>
          <p:cNvSpPr txBox="1"/>
          <p:nvPr/>
        </p:nvSpPr>
        <p:spPr>
          <a:xfrm>
            <a:off x="4381786" y="2572537"/>
            <a:ext cx="7392232" cy="614984"/>
          </a:xfrm>
          <a:prstGeom prst="rect">
            <a:avLst/>
          </a:prstGeom>
          <a:noFill/>
        </p:spPr>
        <p:txBody>
          <a:bodyPr lIns="121862" tIns="60931" rIns="121862" bIns="60931">
            <a:spAutoFit/>
          </a:bodyPr>
          <a:lstStyle/>
          <a:p>
            <a:pPr algn="l">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二、能运用系统论、统筹学、经济学及管理学的原理把先进的管理理论用于管理实践并通过软件进行固化，提高了建设项目管理水平。</a:t>
            </a:r>
          </a:p>
        </p:txBody>
      </p:sp>
      <p:sp>
        <p:nvSpPr>
          <p:cNvPr id="20" name="TextBox 19"/>
          <p:cNvSpPr txBox="1"/>
          <p:nvPr/>
        </p:nvSpPr>
        <p:spPr>
          <a:xfrm>
            <a:off x="4381786" y="3329323"/>
            <a:ext cx="7392232" cy="860977"/>
          </a:xfrm>
          <a:prstGeom prst="rect">
            <a:avLst/>
          </a:prstGeom>
          <a:noFill/>
        </p:spPr>
        <p:txBody>
          <a:bodyPr wrap="square" lIns="121862" tIns="60931" rIns="121862" bIns="60931">
            <a:spAutoFit/>
          </a:bodyPr>
          <a:lstStyle/>
          <a:p>
            <a:pPr algn="l">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三、能把建设项目的所有参与单位都集成在一个平台上，进行数据解读和业务运作，并自动生成各种工作底稿、台账、报表、档案及成果文件，及时能办理过程结算和竣工结算。</a:t>
            </a:r>
          </a:p>
        </p:txBody>
      </p:sp>
      <p:sp>
        <p:nvSpPr>
          <p:cNvPr id="21" name="TextBox 20"/>
          <p:cNvSpPr txBox="1"/>
          <p:nvPr/>
        </p:nvSpPr>
        <p:spPr>
          <a:xfrm>
            <a:off x="4381786" y="4475788"/>
            <a:ext cx="7392232" cy="615495"/>
          </a:xfrm>
          <a:prstGeom prst="rect">
            <a:avLst/>
          </a:prstGeom>
          <a:noFill/>
        </p:spPr>
        <p:txBody>
          <a:bodyPr wrap="square" lIns="121862" tIns="60931" rIns="121862" bIns="60931">
            <a:spAutoFit/>
          </a:bodyPr>
          <a:lstStyle/>
          <a:p>
            <a:pPr algn="l">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四、能把大数据、</a:t>
            </a:r>
            <a:r>
              <a:rPr lang="en-US" altLang="zh-CN"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BIM</a:t>
            </a: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技术、互联网、云计算及通讯技术根据项目管理的特征和要求高度融合，发挥现代信息技术综合功能及效益。</a:t>
            </a:r>
          </a:p>
        </p:txBody>
      </p:sp>
      <p:sp>
        <p:nvSpPr>
          <p:cNvPr id="22" name="TextBox 21"/>
          <p:cNvSpPr txBox="1"/>
          <p:nvPr/>
        </p:nvSpPr>
        <p:spPr>
          <a:xfrm>
            <a:off x="4419600" y="5193080"/>
            <a:ext cx="7354418" cy="614984"/>
          </a:xfrm>
          <a:prstGeom prst="rect">
            <a:avLst/>
          </a:prstGeom>
          <a:noFill/>
        </p:spPr>
        <p:txBody>
          <a:bodyPr wrap="square" lIns="121862" tIns="60931" rIns="121862" bIns="60931">
            <a:spAutoFit/>
          </a:bodyPr>
          <a:lstStyle/>
          <a:p>
            <a:pPr algn="l">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五、能通过互联网和云对所有部门、所有项目足不出户地进行浏览、运作、监督和管理。</a:t>
            </a:r>
          </a:p>
        </p:txBody>
      </p:sp>
    </p:spTree>
    <p:extLst>
      <p:ext uri="{BB962C8B-B14F-4D97-AF65-F5344CB8AC3E}">
        <p14:creationId xmlns="" xmlns:p14="http://schemas.microsoft.com/office/powerpoint/2010/main" val="4248470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0-#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slide(fromLeft)">
                                      <p:cBhvr>
                                        <p:cTn id="17" dur="500"/>
                                        <p:tgtEl>
                                          <p:spTgt spid="28"/>
                                        </p:tgtEl>
                                      </p:cBhvr>
                                    </p:animEffect>
                                  </p:childTnLst>
                                </p:cTn>
                              </p:par>
                            </p:childTnLst>
                          </p:cTn>
                        </p:par>
                        <p:par>
                          <p:cTn id="18" fill="hold">
                            <p:stCondLst>
                              <p:cond delay="1500"/>
                            </p:stCondLst>
                            <p:childTnLst>
                              <p:par>
                                <p:cTn id="19" presetID="2" presetClass="entr" presetSubtype="8" decel="10000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0-#ppt_w/2"/>
                                          </p:val>
                                        </p:tav>
                                        <p:tav tm="100000">
                                          <p:val>
                                            <p:strVal val="#ppt_x"/>
                                          </p:val>
                                        </p:tav>
                                      </p:tavLst>
                                    </p:anim>
                                    <p:anim calcmode="lin" valueType="num">
                                      <p:cBhvr additive="base">
                                        <p:cTn id="22" dur="75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7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750" fill="hold"/>
                                        <p:tgtEl>
                                          <p:spTgt spid="7"/>
                                        </p:tgtEl>
                                        <p:attrNameLst>
                                          <p:attrName>ppt_x</p:attrName>
                                        </p:attrNameLst>
                                      </p:cBhvr>
                                      <p:tavLst>
                                        <p:tav tm="0">
                                          <p:val>
                                            <p:strVal val="0-#ppt_w/2"/>
                                          </p:val>
                                        </p:tav>
                                        <p:tav tm="100000">
                                          <p:val>
                                            <p:strVal val="#ppt_x"/>
                                          </p:val>
                                        </p:tav>
                                      </p:tavLst>
                                    </p:anim>
                                    <p:anim calcmode="lin" valueType="num">
                                      <p:cBhvr additive="base">
                                        <p:cTn id="26" dur="75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8" decel="10000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750" fill="hold"/>
                                        <p:tgtEl>
                                          <p:spTgt spid="8"/>
                                        </p:tgtEl>
                                        <p:attrNameLst>
                                          <p:attrName>ppt_x</p:attrName>
                                        </p:attrNameLst>
                                      </p:cBhvr>
                                      <p:tavLst>
                                        <p:tav tm="0">
                                          <p:val>
                                            <p:strVal val="0-#ppt_w/2"/>
                                          </p:val>
                                        </p:tav>
                                        <p:tav tm="100000">
                                          <p:val>
                                            <p:strVal val="#ppt_x"/>
                                          </p:val>
                                        </p:tav>
                                      </p:tavLst>
                                    </p:anim>
                                    <p:anim calcmode="lin" valueType="num">
                                      <p:cBhvr additive="base">
                                        <p:cTn id="31" dur="7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 calcmode="lin" valueType="num">
                                      <p:cBhvr additive="base">
                                        <p:cTn id="36" dur="500" fill="hold"/>
                                        <p:tgtEl>
                                          <p:spTgt spid="18"/>
                                        </p:tgtEl>
                                        <p:attrNameLst>
                                          <p:attrName>ppt_x</p:attrName>
                                        </p:attrNameLst>
                                      </p:cBhvr>
                                      <p:tavLst>
                                        <p:tav tm="0">
                                          <p:val>
                                            <p:strVal val="#ppt_x"/>
                                          </p:val>
                                        </p:tav>
                                        <p:tav tm="100000">
                                          <p:val>
                                            <p:strVal val="#ppt_x"/>
                                          </p:val>
                                        </p:tav>
                                      </p:tavLst>
                                    </p:anim>
                                    <p:anim calcmode="lin" valueType="num">
                                      <p:cBhvr additive="base">
                                        <p:cTn id="37"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19"/>
                                        </p:tgtEl>
                                        <p:attrNameLst>
                                          <p:attrName>style.visibility</p:attrName>
                                        </p:attrNameLst>
                                      </p:cBhvr>
                                      <p:to>
                                        <p:strVal val="visible"/>
                                      </p:to>
                                    </p:set>
                                    <p:anim calcmode="lin" valueType="num">
                                      <p:cBhvr additive="base">
                                        <p:cTn id="42" dur="500" fill="hold"/>
                                        <p:tgtEl>
                                          <p:spTgt spid="19"/>
                                        </p:tgtEl>
                                        <p:attrNameLst>
                                          <p:attrName>ppt_x</p:attrName>
                                        </p:attrNameLst>
                                      </p:cBhvr>
                                      <p:tavLst>
                                        <p:tav tm="0">
                                          <p:val>
                                            <p:strVal val="#ppt_x"/>
                                          </p:val>
                                        </p:tav>
                                        <p:tav tm="100000">
                                          <p:val>
                                            <p:strVal val="#ppt_x"/>
                                          </p:val>
                                        </p:tav>
                                      </p:tavLst>
                                    </p:anim>
                                    <p:anim calcmode="lin" valueType="num">
                                      <p:cBhvr additive="base">
                                        <p:cTn id="43"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21"/>
                                        </p:tgtEl>
                                        <p:attrNameLst>
                                          <p:attrName>style.visibility</p:attrName>
                                        </p:attrNameLst>
                                      </p:cBhvr>
                                      <p:to>
                                        <p:strVal val="visible"/>
                                      </p:to>
                                    </p:set>
                                    <p:anim calcmode="lin" valueType="num">
                                      <p:cBhvr additive="base">
                                        <p:cTn id="54" dur="500" fill="hold"/>
                                        <p:tgtEl>
                                          <p:spTgt spid="21"/>
                                        </p:tgtEl>
                                        <p:attrNameLst>
                                          <p:attrName>ppt_x</p:attrName>
                                        </p:attrNameLst>
                                      </p:cBhvr>
                                      <p:tavLst>
                                        <p:tav tm="0">
                                          <p:val>
                                            <p:strVal val="#ppt_x"/>
                                          </p:val>
                                        </p:tav>
                                        <p:tav tm="100000">
                                          <p:val>
                                            <p:strVal val="#ppt_x"/>
                                          </p:val>
                                        </p:tav>
                                      </p:tavLst>
                                    </p:anim>
                                    <p:anim calcmode="lin" valueType="num">
                                      <p:cBhvr additive="base">
                                        <p:cTn id="55"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22"/>
                                        </p:tgtEl>
                                        <p:attrNameLst>
                                          <p:attrName>style.visibility</p:attrName>
                                        </p:attrNameLst>
                                      </p:cBhvr>
                                      <p:to>
                                        <p:strVal val="visible"/>
                                      </p:to>
                                    </p:set>
                                    <p:anim calcmode="lin" valueType="num">
                                      <p:cBhvr additive="base">
                                        <p:cTn id="60" dur="500" fill="hold"/>
                                        <p:tgtEl>
                                          <p:spTgt spid="22"/>
                                        </p:tgtEl>
                                        <p:attrNameLst>
                                          <p:attrName>ppt_x</p:attrName>
                                        </p:attrNameLst>
                                      </p:cBhvr>
                                      <p:tavLst>
                                        <p:tav tm="0">
                                          <p:val>
                                            <p:strVal val="#ppt_x"/>
                                          </p:val>
                                        </p:tav>
                                        <p:tav tm="100000">
                                          <p:val>
                                            <p:strVal val="#ppt_x"/>
                                          </p:val>
                                        </p:tav>
                                      </p:tavLst>
                                    </p:anim>
                                    <p:anim calcmode="lin" valueType="num">
                                      <p:cBhvr additive="base">
                                        <p:cTn id="61"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18" grpId="0"/>
      <p:bldP spid="19" grpId="0"/>
      <p:bldP spid="20" grpId="0"/>
      <p:bldP spid="21" grpId="0"/>
      <p:bldP spid="2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58122" y="28602"/>
            <a:ext cx="5225019"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-1.</a:t>
            </a:r>
            <a:r>
              <a:rPr lang="zh-CN" altLang="en-US" sz="2700" b="1" dirty="0" smtClean="0">
                <a:solidFill>
                  <a:schemeClr val="accent1"/>
                </a:solidFill>
                <a:latin typeface="微软雅黑" panose="020B0503020204020204" pitchFamily="34" charset="-122"/>
                <a:ea typeface="微软雅黑" panose="020B0503020204020204" pitchFamily="34" charset="-122"/>
              </a:rPr>
              <a:t>管理</a:t>
            </a:r>
            <a:r>
              <a:rPr lang="zh-CN" altLang="en-US" sz="2700" b="1" dirty="0">
                <a:solidFill>
                  <a:schemeClr val="accent1"/>
                </a:solidFill>
                <a:latin typeface="微软雅黑" panose="020B0503020204020204" pitchFamily="34" charset="-122"/>
                <a:ea typeface="微软雅黑" panose="020B0503020204020204" pitchFamily="34" charset="-122"/>
              </a:rPr>
              <a:t>制度及方案模板</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1730" y="153918"/>
            <a:ext cx="324217" cy="303460"/>
          </a:xfrm>
          <a:prstGeom prst="chevron">
            <a:avLst>
              <a:gd name="adj" fmla="val 56250"/>
            </a:avLst>
          </a:prstGeom>
          <a:ln/>
          <a:extLst/>
        </p:spPr>
        <p:style>
          <a:lnRef idx="2">
            <a:schemeClr val="accent1">
              <a:shade val="50000"/>
            </a:schemeClr>
          </a:lnRef>
          <a:fillRef idx="1">
            <a:schemeClr val="accent1"/>
          </a:fillRef>
          <a:effectRef idx="0">
            <a:schemeClr val="accent1"/>
          </a:effectRef>
          <a:fontRef idx="minor">
            <a:schemeClr val="lt1"/>
          </a:fontRef>
        </p:style>
        <p:txBody>
          <a:bodyPr wrap="none" lIns="121862" tIns="60931" rIns="121862" bIns="60931" anchor="ctr"/>
          <a:lstStyle/>
          <a:p>
            <a:endParaRPr lang="zh-CN" altLang="en-US">
              <a:solidFill>
                <a:srgbClr val="080808"/>
              </a:solidFill>
            </a:endParaRPr>
          </a:p>
        </p:txBody>
      </p:sp>
      <p:sp>
        <p:nvSpPr>
          <p:cNvPr id="77" name="AutoShape 23"/>
          <p:cNvSpPr>
            <a:spLocks noChangeArrowheads="1"/>
          </p:cNvSpPr>
          <p:nvPr/>
        </p:nvSpPr>
        <p:spPr bwMode="auto">
          <a:xfrm>
            <a:off x="610553" y="153918"/>
            <a:ext cx="324217" cy="303460"/>
          </a:xfrm>
          <a:prstGeom prst="chevron">
            <a:avLst>
              <a:gd name="adj" fmla="val 56250"/>
            </a:avLst>
          </a:prstGeom>
          <a:ln/>
          <a:extLst/>
        </p:spPr>
        <p:style>
          <a:lnRef idx="2">
            <a:schemeClr val="accent1">
              <a:shade val="50000"/>
            </a:schemeClr>
          </a:lnRef>
          <a:fillRef idx="1">
            <a:schemeClr val="accent1"/>
          </a:fillRef>
          <a:effectRef idx="0">
            <a:schemeClr val="accent1"/>
          </a:effectRef>
          <a:fontRef idx="minor">
            <a:schemeClr val="lt1"/>
          </a:fontRef>
        </p:style>
        <p:txBody>
          <a:bodyPr wrap="none" lIns="121862" tIns="60931" rIns="121862" bIns="60931" anchor="ctr"/>
          <a:lstStyle/>
          <a:p>
            <a:endParaRPr lang="zh-CN" altLang="en-US">
              <a:solidFill>
                <a:srgbClr val="080808"/>
              </a:solidFill>
            </a:endParaRPr>
          </a:p>
        </p:txBody>
      </p:sp>
      <p:sp>
        <p:nvSpPr>
          <p:cNvPr id="72" name="矩形 3"/>
          <p:cNvSpPr>
            <a:spLocks noChangeArrowheads="1"/>
          </p:cNvSpPr>
          <p:nvPr/>
        </p:nvSpPr>
        <p:spPr bwMode="auto">
          <a:xfrm>
            <a:off x="762885" y="4159817"/>
            <a:ext cx="414133"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solidFill>
                <a:srgbClr val="080808"/>
              </a:solidFill>
            </a:endParaRPr>
          </a:p>
        </p:txBody>
      </p:sp>
      <p:sp>
        <p:nvSpPr>
          <p:cNvPr id="34" name="AutoShape 50"/>
          <p:cNvSpPr>
            <a:spLocks noChangeArrowheads="1"/>
          </p:cNvSpPr>
          <p:nvPr/>
        </p:nvSpPr>
        <p:spPr bwMode="auto">
          <a:xfrm>
            <a:off x="2640216" y="978196"/>
            <a:ext cx="3866910" cy="701748"/>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2975095" y="1068424"/>
            <a:ext cx="3108047" cy="784772"/>
          </a:xfrm>
          <a:prstGeom prst="rect">
            <a:avLst/>
          </a:prstGeom>
          <a:noFill/>
        </p:spPr>
        <p:txBody>
          <a:bodyPr wrap="square" lIns="121862" tIns="60931" rIns="121862" bIns="60931" rtlCol="0">
            <a:spAutoFit/>
          </a:bodyPr>
          <a:lstStyle/>
          <a:p>
            <a:r>
              <a:rPr lang="zh-CN" altLang="en-US" sz="2500" dirty="0">
                <a:solidFill>
                  <a:schemeClr val="bg1"/>
                </a:solidFill>
                <a:latin typeface="微软雅黑" pitchFamily="34" charset="-122"/>
                <a:ea typeface="微软雅黑" pitchFamily="34" charset="-122"/>
              </a:rPr>
              <a:t>项目组织的管理</a:t>
            </a:r>
            <a:r>
              <a:rPr lang="zh-CN" altLang="en-US" sz="2500" dirty="0" smtClean="0">
                <a:solidFill>
                  <a:schemeClr val="bg1"/>
                </a:solidFill>
                <a:latin typeface="微软雅黑" pitchFamily="34" charset="-122"/>
                <a:ea typeface="微软雅黑" pitchFamily="34" charset="-122"/>
              </a:rPr>
              <a:t>职责</a:t>
            </a:r>
          </a:p>
          <a:p>
            <a:endParaRPr lang="zh-CN" altLang="en-US" dirty="0">
              <a:solidFill>
                <a:srgbClr val="080808"/>
              </a:solidFill>
            </a:endParaRPr>
          </a:p>
        </p:txBody>
      </p:sp>
      <p:sp>
        <p:nvSpPr>
          <p:cNvPr id="2" name="TextBox 1"/>
          <p:cNvSpPr txBox="1"/>
          <p:nvPr/>
        </p:nvSpPr>
        <p:spPr>
          <a:xfrm>
            <a:off x="659220" y="1599113"/>
            <a:ext cx="11100390" cy="4790997"/>
          </a:xfrm>
          <a:prstGeom prst="rect">
            <a:avLst/>
          </a:prstGeom>
          <a:noFill/>
        </p:spPr>
        <p:txBody>
          <a:bodyPr wrap="square" lIns="121862" tIns="60931" rIns="121862" bIns="60931" rtlCol="0">
            <a:spAutoFit/>
          </a:bodyPr>
          <a:lstStyle/>
          <a:p>
            <a:pPr>
              <a:lnSpc>
                <a:spcPts val="2600"/>
              </a:lnSpc>
              <a:buFontTx/>
              <a:buNone/>
            </a:pPr>
            <a:endParaRPr lang="en-US" altLang="zh-CN" b="1" dirty="0" smtClean="0">
              <a:solidFill>
                <a:srgbClr val="0070C0"/>
              </a:solidFill>
              <a:ea typeface="宋体" charset="-122"/>
            </a:endParaRPr>
          </a:p>
          <a:p>
            <a:pPr>
              <a:lnSpc>
                <a:spcPts val="2600"/>
              </a:lnSpc>
            </a:pPr>
            <a:r>
              <a:rPr lang="en-US" altLang="zh-CN" sz="2200" dirty="0" smtClean="0">
                <a:solidFill>
                  <a:srgbClr val="0070C0"/>
                </a:solidFill>
                <a:latin typeface="+mn-ea"/>
                <a:ea typeface="+mn-ea"/>
              </a:rPr>
              <a:t>E.</a:t>
            </a:r>
            <a:r>
              <a:rPr lang="zh-CN" altLang="en-US" sz="2200" dirty="0" smtClean="0">
                <a:solidFill>
                  <a:srgbClr val="0070C0"/>
                </a:solidFill>
                <a:latin typeface="+mn-ea"/>
                <a:ea typeface="+mn-ea"/>
              </a:rPr>
              <a:t>设备科的职责</a:t>
            </a:r>
            <a:r>
              <a:rPr lang="en-US" altLang="zh-CN" sz="2200" dirty="0" smtClean="0">
                <a:solidFill>
                  <a:srgbClr val="0070C0"/>
                </a:solidFill>
                <a:latin typeface="+mn-ea"/>
                <a:ea typeface="+mn-ea"/>
              </a:rPr>
              <a:t>:</a:t>
            </a:r>
            <a:r>
              <a:rPr lang="zh-CN" altLang="en-US" sz="2200" dirty="0" smtClean="0">
                <a:solidFill>
                  <a:srgbClr val="0070C0"/>
                </a:solidFill>
                <a:latin typeface="+mn-ea"/>
                <a:ea typeface="+mn-ea"/>
              </a:rPr>
              <a:t>二期工程相应设备、相应的医疗设备及大型建筑机电设备采购及其合同签订。</a:t>
            </a:r>
            <a:endParaRPr lang="en-US" altLang="zh-CN" sz="2200" dirty="0" smtClean="0">
              <a:solidFill>
                <a:srgbClr val="0070C0"/>
              </a:solidFill>
              <a:latin typeface="+mn-ea"/>
              <a:ea typeface="+mn-ea"/>
            </a:endParaRPr>
          </a:p>
          <a:p>
            <a:pPr>
              <a:lnSpc>
                <a:spcPts val="2600"/>
              </a:lnSpc>
            </a:pPr>
            <a:r>
              <a:rPr lang="zh-CN" altLang="en-US" sz="2200" dirty="0" smtClean="0">
                <a:solidFill>
                  <a:srgbClr val="0070C0"/>
                </a:solidFill>
                <a:latin typeface="+mn-ea"/>
                <a:ea typeface="+mn-ea"/>
              </a:rPr>
              <a:t> </a:t>
            </a:r>
          </a:p>
          <a:p>
            <a:pPr>
              <a:lnSpc>
                <a:spcPts val="2600"/>
              </a:lnSpc>
            </a:pPr>
            <a:r>
              <a:rPr lang="en-US" altLang="zh-CN" sz="2200" dirty="0" smtClean="0">
                <a:solidFill>
                  <a:srgbClr val="0070C0"/>
                </a:solidFill>
                <a:latin typeface="+mn-ea"/>
                <a:ea typeface="+mn-ea"/>
              </a:rPr>
              <a:t>F.</a:t>
            </a:r>
            <a:r>
              <a:rPr lang="zh-CN" altLang="en-US" sz="2200" dirty="0" smtClean="0">
                <a:solidFill>
                  <a:srgbClr val="0070C0"/>
                </a:solidFill>
                <a:latin typeface="+mn-ea"/>
                <a:ea typeface="+mn-ea"/>
              </a:rPr>
              <a:t>物流科的职责</a:t>
            </a:r>
          </a:p>
          <a:p>
            <a:pPr>
              <a:lnSpc>
                <a:spcPts val="2600"/>
              </a:lnSpc>
            </a:pPr>
            <a:r>
              <a:rPr lang="zh-CN" altLang="en-US" sz="2200" dirty="0" smtClean="0">
                <a:solidFill>
                  <a:srgbClr val="0070C0"/>
                </a:solidFill>
                <a:latin typeface="+mn-ea"/>
                <a:ea typeface="+mn-ea"/>
              </a:rPr>
              <a:t>（</a:t>
            </a:r>
            <a:r>
              <a:rPr lang="en-US" altLang="zh-CN" sz="2200" dirty="0" smtClean="0">
                <a:solidFill>
                  <a:srgbClr val="0070C0"/>
                </a:solidFill>
                <a:latin typeface="+mn-ea"/>
                <a:ea typeface="+mn-ea"/>
              </a:rPr>
              <a:t>1</a:t>
            </a:r>
            <a:r>
              <a:rPr lang="zh-CN" altLang="en-US" sz="2200" dirty="0" smtClean="0">
                <a:solidFill>
                  <a:srgbClr val="0070C0"/>
                </a:solidFill>
                <a:latin typeface="+mn-ea"/>
                <a:ea typeface="+mn-ea"/>
              </a:rPr>
              <a:t>）配合二期工程锅炉房改建；</a:t>
            </a:r>
          </a:p>
          <a:p>
            <a:pPr>
              <a:lnSpc>
                <a:spcPts val="2600"/>
              </a:lnSpc>
            </a:pPr>
            <a:r>
              <a:rPr lang="zh-CN" altLang="en-US" sz="2200" dirty="0" smtClean="0">
                <a:solidFill>
                  <a:srgbClr val="0070C0"/>
                </a:solidFill>
                <a:latin typeface="+mn-ea"/>
                <a:ea typeface="+mn-ea"/>
              </a:rPr>
              <a:t>（</a:t>
            </a:r>
            <a:r>
              <a:rPr lang="en-US" altLang="zh-CN" sz="2200" dirty="0" smtClean="0">
                <a:solidFill>
                  <a:srgbClr val="0070C0"/>
                </a:solidFill>
                <a:latin typeface="+mn-ea"/>
                <a:ea typeface="+mn-ea"/>
              </a:rPr>
              <a:t>2</a:t>
            </a:r>
            <a:r>
              <a:rPr lang="zh-CN" altLang="en-US" sz="2200" dirty="0" smtClean="0">
                <a:solidFill>
                  <a:srgbClr val="0070C0"/>
                </a:solidFill>
                <a:latin typeface="+mn-ea"/>
                <a:ea typeface="+mn-ea"/>
              </a:rPr>
              <a:t>）施工过程蒸汽输送及提供相关维护要求；</a:t>
            </a:r>
          </a:p>
          <a:p>
            <a:pPr>
              <a:lnSpc>
                <a:spcPts val="2600"/>
              </a:lnSpc>
            </a:pPr>
            <a:r>
              <a:rPr lang="zh-CN" altLang="en-US" sz="2200" dirty="0" smtClean="0">
                <a:solidFill>
                  <a:srgbClr val="0070C0"/>
                </a:solidFill>
                <a:latin typeface="+mn-ea"/>
                <a:ea typeface="+mn-ea"/>
              </a:rPr>
              <a:t>（</a:t>
            </a:r>
            <a:r>
              <a:rPr lang="en-US" altLang="zh-CN" sz="2200" dirty="0" smtClean="0">
                <a:solidFill>
                  <a:srgbClr val="0070C0"/>
                </a:solidFill>
                <a:latin typeface="+mn-ea"/>
                <a:ea typeface="+mn-ea"/>
              </a:rPr>
              <a:t>3</a:t>
            </a:r>
            <a:r>
              <a:rPr lang="zh-CN" altLang="en-US" sz="2200" dirty="0" smtClean="0">
                <a:solidFill>
                  <a:srgbClr val="0070C0"/>
                </a:solidFill>
                <a:latin typeface="+mn-ea"/>
                <a:ea typeface="+mn-ea"/>
              </a:rPr>
              <a:t>）有关物资购置等。</a:t>
            </a:r>
            <a:endParaRPr lang="en-US" altLang="zh-CN" sz="2200" dirty="0" smtClean="0">
              <a:solidFill>
                <a:srgbClr val="0070C0"/>
              </a:solidFill>
              <a:latin typeface="+mn-ea"/>
              <a:ea typeface="+mn-ea"/>
            </a:endParaRPr>
          </a:p>
          <a:p>
            <a:pPr>
              <a:lnSpc>
                <a:spcPts val="2600"/>
              </a:lnSpc>
            </a:pPr>
            <a:endParaRPr lang="zh-CN" altLang="en-US" sz="2200" dirty="0" smtClean="0">
              <a:solidFill>
                <a:srgbClr val="0070C0"/>
              </a:solidFill>
              <a:latin typeface="+mn-ea"/>
              <a:ea typeface="+mn-ea"/>
            </a:endParaRPr>
          </a:p>
          <a:p>
            <a:pPr>
              <a:lnSpc>
                <a:spcPts val="2600"/>
              </a:lnSpc>
            </a:pPr>
            <a:r>
              <a:rPr lang="en-US" altLang="zh-CN" sz="2200" dirty="0" smtClean="0">
                <a:solidFill>
                  <a:srgbClr val="0070C0"/>
                </a:solidFill>
                <a:latin typeface="+mn-ea"/>
                <a:ea typeface="+mn-ea"/>
              </a:rPr>
              <a:t>G.</a:t>
            </a:r>
            <a:r>
              <a:rPr lang="zh-CN" altLang="en-US" sz="2200" dirty="0" smtClean="0">
                <a:solidFill>
                  <a:srgbClr val="0070C0"/>
                </a:solidFill>
                <a:latin typeface="+mn-ea"/>
                <a:ea typeface="+mn-ea"/>
              </a:rPr>
              <a:t>物管科的职责：二期施工用临时水、电报装，项目永久用水、电的规划及报增容。</a:t>
            </a:r>
            <a:endParaRPr lang="en-US" altLang="zh-CN" sz="2200" dirty="0" smtClean="0">
              <a:solidFill>
                <a:srgbClr val="0070C0"/>
              </a:solidFill>
              <a:latin typeface="+mn-ea"/>
              <a:ea typeface="+mn-ea"/>
            </a:endParaRPr>
          </a:p>
          <a:p>
            <a:pPr>
              <a:lnSpc>
                <a:spcPts val="2600"/>
              </a:lnSpc>
            </a:pPr>
            <a:endParaRPr lang="zh-CN" altLang="en-US" sz="2200" dirty="0" smtClean="0">
              <a:solidFill>
                <a:srgbClr val="0070C0"/>
              </a:solidFill>
              <a:latin typeface="+mn-ea"/>
              <a:ea typeface="+mn-ea"/>
            </a:endParaRPr>
          </a:p>
          <a:p>
            <a:pPr>
              <a:lnSpc>
                <a:spcPts val="2600"/>
              </a:lnSpc>
            </a:pPr>
            <a:r>
              <a:rPr lang="en-US" altLang="zh-CN" sz="2200" dirty="0" smtClean="0">
                <a:solidFill>
                  <a:srgbClr val="0070C0"/>
                </a:solidFill>
                <a:latin typeface="+mn-ea"/>
                <a:ea typeface="+mn-ea"/>
              </a:rPr>
              <a:t>H.</a:t>
            </a:r>
            <a:r>
              <a:rPr lang="zh-CN" altLang="en-US" sz="2200" dirty="0" smtClean="0">
                <a:solidFill>
                  <a:srgbClr val="0070C0"/>
                </a:solidFill>
                <a:latin typeface="+mn-ea"/>
                <a:ea typeface="+mn-ea"/>
              </a:rPr>
              <a:t>业务科室的职责：参与相关业务的设计、管理和咨询工作。</a:t>
            </a:r>
          </a:p>
          <a:p>
            <a:pPr>
              <a:lnSpc>
                <a:spcPts val="2600"/>
              </a:lnSpc>
            </a:pPr>
            <a:endParaRPr lang="zh-CN" altLang="en-US" dirty="0" smtClean="0">
              <a:solidFill>
                <a:srgbClr val="080808"/>
              </a:solidFill>
              <a:latin typeface="+mn-ea"/>
              <a:ea typeface="+mn-ea"/>
            </a:endParaRPr>
          </a:p>
          <a:p>
            <a:pPr>
              <a:lnSpc>
                <a:spcPts val="2600"/>
              </a:lnSpc>
            </a:pPr>
            <a:endParaRPr lang="zh-CN" altLang="en-US" dirty="0">
              <a:solidFill>
                <a:srgbClr val="080808"/>
              </a:solidFill>
              <a:latin typeface="+mn-ea"/>
              <a:ea typeface="+mn-ea"/>
            </a:endParaRPr>
          </a:p>
        </p:txBody>
      </p:sp>
    </p:spTree>
    <p:extLst>
      <p:ext uri="{BB962C8B-B14F-4D97-AF65-F5344CB8AC3E}">
        <p14:creationId xmlns="" xmlns:p14="http://schemas.microsoft.com/office/powerpoint/2010/main" val="395270304"/>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P spid="2"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Text Box 27" descr="2"/>
          <p:cNvSpPr txBox="1">
            <a:spLocks noChangeArrowheads="1"/>
          </p:cNvSpPr>
          <p:nvPr/>
        </p:nvSpPr>
        <p:spPr bwMode="gray">
          <a:xfrm>
            <a:off x="2477118" y="94522"/>
            <a:ext cx="2945888"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系统十大功能</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29" name="AutoShape 23"/>
          <p:cNvSpPr>
            <a:spLocks noChangeArrowheads="1"/>
          </p:cNvSpPr>
          <p:nvPr/>
        </p:nvSpPr>
        <p:spPr bwMode="auto">
          <a:xfrm>
            <a:off x="1964355" y="181849"/>
            <a:ext cx="324217" cy="303460"/>
          </a:xfrm>
          <a:prstGeom prst="chevron">
            <a:avLst>
              <a:gd name="adj" fmla="val 56250"/>
            </a:avLst>
          </a:prstGeom>
          <a:solidFill>
            <a:schemeClr val="accent1"/>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accent1"/>
              </a:solidFill>
              <a:latin typeface="微软雅黑" panose="020B0503020204020204" pitchFamily="34" charset="-122"/>
              <a:ea typeface="微软雅黑" panose="020B0503020204020204" pitchFamily="34" charset="-122"/>
            </a:endParaRPr>
          </a:p>
        </p:txBody>
      </p:sp>
      <p:sp>
        <p:nvSpPr>
          <p:cNvPr id="30" name="AutoShape 23"/>
          <p:cNvSpPr>
            <a:spLocks noChangeArrowheads="1"/>
          </p:cNvSpPr>
          <p:nvPr/>
        </p:nvSpPr>
        <p:spPr bwMode="auto">
          <a:xfrm>
            <a:off x="2223178" y="181849"/>
            <a:ext cx="324217" cy="303460"/>
          </a:xfrm>
          <a:prstGeom prst="chevron">
            <a:avLst>
              <a:gd name="adj" fmla="val 56250"/>
            </a:avLst>
          </a:prstGeom>
          <a:solidFill>
            <a:schemeClr val="accent1"/>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accent1"/>
              </a:solidFill>
              <a:latin typeface="微软雅黑" panose="020B0503020204020204" pitchFamily="34" charset="-122"/>
              <a:ea typeface="微软雅黑" panose="020B0503020204020204" pitchFamily="34" charset="-122"/>
            </a:endParaRPr>
          </a:p>
        </p:txBody>
      </p:sp>
      <p:pic>
        <p:nvPicPr>
          <p:cNvPr id="6" name="Picture 2"/>
          <p:cNvPicPr>
            <a:picLocks noChangeAspect="1" noChangeArrowheads="1"/>
          </p:cNvPicPr>
          <p:nvPr/>
        </p:nvPicPr>
        <p:blipFill rotWithShape="1">
          <a:blip r:embed="rId3" cstate="print">
            <a:extLst>
              <a:ext uri="{28A0092B-C50C-407E-A947-70E740481C1C}">
                <a14:useLocalDpi xmlns="" xmlns:a14="http://schemas.microsoft.com/office/drawing/2010/main" val="0"/>
              </a:ext>
            </a:extLst>
          </a:blip>
          <a:srcRect t="17125" b="8482"/>
          <a:stretch/>
        </p:blipFill>
        <p:spPr bwMode="auto">
          <a:xfrm>
            <a:off x="734697" y="1335426"/>
            <a:ext cx="3463621" cy="17166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7" name="图片 6"/>
          <p:cNvPicPr>
            <a:picLocks noChangeAspect="1"/>
          </p:cNvPicPr>
          <p:nvPr/>
        </p:nvPicPr>
        <p:blipFill rotWithShape="1">
          <a:blip r:embed="rId4" cstate="print">
            <a:extLst>
              <a:ext uri="{28A0092B-C50C-407E-A947-70E740481C1C}">
                <a14:useLocalDpi xmlns="" xmlns:a14="http://schemas.microsoft.com/office/drawing/2010/main" val="0"/>
              </a:ext>
            </a:extLst>
          </a:blip>
          <a:srcRect r="10986"/>
          <a:stretch/>
        </p:blipFill>
        <p:spPr>
          <a:xfrm>
            <a:off x="730732" y="2861278"/>
            <a:ext cx="3488149" cy="1711414"/>
          </a:xfrm>
          <a:prstGeom prst="rect">
            <a:avLst/>
          </a:prstGeom>
        </p:spPr>
      </p:pic>
      <p:pic>
        <p:nvPicPr>
          <p:cNvPr id="8" name="Picture 6"/>
          <p:cNvPicPr>
            <a:picLocks noChangeAspect="1" noChangeArrowheads="1"/>
          </p:cNvPicPr>
          <p:nvPr/>
        </p:nvPicPr>
        <p:blipFill rotWithShape="1">
          <a:blip r:embed="rId5" cstate="print">
            <a:extLst>
              <a:ext uri="{28A0092B-C50C-407E-A947-70E740481C1C}">
                <a14:useLocalDpi xmlns="" xmlns:a14="http://schemas.microsoft.com/office/drawing/2010/main" val="0"/>
              </a:ext>
            </a:extLst>
          </a:blip>
          <a:srcRect t="13115"/>
          <a:stretch/>
        </p:blipFill>
        <p:spPr bwMode="auto">
          <a:xfrm>
            <a:off x="734698" y="4382137"/>
            <a:ext cx="3463620" cy="171141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60" name="矩形 59"/>
          <p:cNvSpPr/>
          <p:nvPr/>
        </p:nvSpPr>
        <p:spPr>
          <a:xfrm>
            <a:off x="4463044" y="1630333"/>
            <a:ext cx="7442238" cy="9422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pPr algn="ctr"/>
            <a:endParaRPr lang="en-US" altLang="zh-CN" sz="1900" b="1" dirty="0">
              <a:solidFill>
                <a:schemeClr val="tx1"/>
              </a:solidFill>
              <a:latin typeface="微软雅黑" pitchFamily="34" charset="-122"/>
              <a:ea typeface="微软雅黑" pitchFamily="34" charset="-122"/>
              <a:cs typeface="Segoe UI" pitchFamily="34" charset="0"/>
            </a:endParaRPr>
          </a:p>
        </p:txBody>
      </p:sp>
      <p:sp>
        <p:nvSpPr>
          <p:cNvPr id="61" name="矩形 60"/>
          <p:cNvSpPr/>
          <p:nvPr/>
        </p:nvSpPr>
        <p:spPr>
          <a:xfrm>
            <a:off x="4463044" y="2346079"/>
            <a:ext cx="7442238" cy="1082920"/>
          </a:xfrm>
          <a:prstGeom prst="rect">
            <a:avLst/>
          </a:prstGeom>
          <a:solidFill>
            <a:schemeClr val="accent3">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pPr marL="304655" indent="-304655" defTabSz="913787">
              <a:lnSpc>
                <a:spcPct val="70000"/>
              </a:lnSpc>
              <a:spcBef>
                <a:spcPts val="900"/>
              </a:spcBef>
              <a:buFont typeface="Arial" pitchFamily="34" charset="0"/>
              <a:buChar char="•"/>
            </a:pPr>
            <a:endParaRPr lang="zh-CN" altLang="en-US" dirty="0">
              <a:solidFill>
                <a:sysClr val="windowText" lastClr="000000"/>
              </a:solidFill>
            </a:endParaRPr>
          </a:p>
        </p:txBody>
      </p:sp>
      <p:grpSp>
        <p:nvGrpSpPr>
          <p:cNvPr id="2" name="组合 61"/>
          <p:cNvGrpSpPr/>
          <p:nvPr/>
        </p:nvGrpSpPr>
        <p:grpSpPr>
          <a:xfrm>
            <a:off x="4463044" y="3048349"/>
            <a:ext cx="7442238" cy="2188739"/>
            <a:chOff x="3347864" y="1073594"/>
            <a:chExt cx="4752528" cy="1500198"/>
          </a:xfrm>
        </p:grpSpPr>
        <p:sp>
          <p:nvSpPr>
            <p:cNvPr id="63" name="矩形 62"/>
            <p:cNvSpPr/>
            <p:nvPr/>
          </p:nvSpPr>
          <p:spPr>
            <a:xfrm>
              <a:off x="3347864" y="1073594"/>
              <a:ext cx="4752528" cy="78581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900" b="1" dirty="0">
                <a:solidFill>
                  <a:schemeClr val="tx1"/>
                </a:solidFill>
                <a:latin typeface="微软雅黑" pitchFamily="34" charset="-122"/>
                <a:ea typeface="微软雅黑" pitchFamily="34" charset="-122"/>
                <a:cs typeface="Segoe UI" pitchFamily="34" charset="0"/>
              </a:endParaRPr>
            </a:p>
          </p:txBody>
        </p:sp>
        <p:sp>
          <p:nvSpPr>
            <p:cNvPr id="64" name="矩形 63"/>
            <p:cNvSpPr/>
            <p:nvPr/>
          </p:nvSpPr>
          <p:spPr>
            <a:xfrm>
              <a:off x="3347864" y="1760850"/>
              <a:ext cx="4752528" cy="812942"/>
            </a:xfrm>
            <a:prstGeom prst="rect">
              <a:avLst/>
            </a:prstGeom>
            <a:solidFill>
              <a:schemeClr val="accent3">
                <a:lumMod val="6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04655" indent="-304655" defTabSz="913787">
                <a:lnSpc>
                  <a:spcPct val="70000"/>
                </a:lnSpc>
                <a:spcBef>
                  <a:spcPts val="900"/>
                </a:spcBef>
                <a:buFont typeface="Arial" pitchFamily="34" charset="0"/>
                <a:buChar char="•"/>
              </a:pPr>
              <a:endParaRPr lang="zh-CN" altLang="en-US" dirty="0">
                <a:solidFill>
                  <a:sysClr val="windowText" lastClr="000000"/>
                </a:solidFill>
              </a:endParaRPr>
            </a:p>
          </p:txBody>
        </p:sp>
      </p:grpSp>
      <p:sp>
        <p:nvSpPr>
          <p:cNvPr id="66" name="矩形 65"/>
          <p:cNvSpPr/>
          <p:nvPr/>
        </p:nvSpPr>
        <p:spPr>
          <a:xfrm>
            <a:off x="4467225" y="4851412"/>
            <a:ext cx="7438057" cy="88263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pPr algn="ctr"/>
            <a:endParaRPr lang="en-US" altLang="zh-CN" sz="1900" b="1" dirty="0">
              <a:solidFill>
                <a:schemeClr val="tx1"/>
              </a:solidFill>
              <a:latin typeface="微软雅黑" pitchFamily="34" charset="-122"/>
              <a:ea typeface="微软雅黑" pitchFamily="34" charset="-122"/>
              <a:cs typeface="Segoe UI" pitchFamily="34" charset="0"/>
            </a:endParaRPr>
          </a:p>
        </p:txBody>
      </p:sp>
      <p:sp>
        <p:nvSpPr>
          <p:cNvPr id="74" name="TextBox 73"/>
          <p:cNvSpPr txBox="1"/>
          <p:nvPr/>
        </p:nvSpPr>
        <p:spPr>
          <a:xfrm>
            <a:off x="4477020" y="1672066"/>
            <a:ext cx="7390117" cy="614984"/>
          </a:xfrm>
          <a:prstGeom prst="rect">
            <a:avLst/>
          </a:prstGeom>
          <a:noFill/>
        </p:spPr>
        <p:txBody>
          <a:bodyPr lIns="121862" tIns="60931" rIns="121862" bIns="60931">
            <a:spAutoFit/>
          </a:bodyPr>
          <a:lstStyle/>
          <a:p>
            <a:pPr algn="l">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六、能把项目管理的每一个经济与管理事项在同一个大平台上做到公开规范的运行，减少管理的矛盾、风险及腐败；起到了“免疫”及“防腐”功能。</a:t>
            </a:r>
            <a:endParaRPr lang="zh-CN" altLang="en-US" sz="1600" dirty="0">
              <a:solidFill>
                <a:schemeClr val="bg1"/>
              </a:solidFill>
            </a:endParaRPr>
          </a:p>
        </p:txBody>
      </p:sp>
      <p:sp>
        <p:nvSpPr>
          <p:cNvPr id="75" name="TextBox 74"/>
          <p:cNvSpPr txBox="1"/>
          <p:nvPr/>
        </p:nvSpPr>
        <p:spPr>
          <a:xfrm>
            <a:off x="4477021" y="2382212"/>
            <a:ext cx="7392232" cy="614984"/>
          </a:xfrm>
          <a:prstGeom prst="rect">
            <a:avLst/>
          </a:prstGeom>
          <a:noFill/>
        </p:spPr>
        <p:txBody>
          <a:bodyPr lIns="121862" tIns="60931" rIns="121862" bIns="60931">
            <a:spAutoFit/>
          </a:bodyPr>
          <a:lstStyle/>
          <a:p>
            <a:pPr algn="l">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七、能够通过互联网、移动客户端大量的减少建筑成本和管理费用，提高项目管理水平和固定资产效益。</a:t>
            </a:r>
          </a:p>
        </p:txBody>
      </p:sp>
      <p:sp>
        <p:nvSpPr>
          <p:cNvPr id="76" name="TextBox 75"/>
          <p:cNvSpPr txBox="1"/>
          <p:nvPr/>
        </p:nvSpPr>
        <p:spPr>
          <a:xfrm>
            <a:off x="4513050" y="3043836"/>
            <a:ext cx="7392232" cy="860977"/>
          </a:xfrm>
          <a:prstGeom prst="rect">
            <a:avLst/>
          </a:prstGeom>
          <a:noFill/>
        </p:spPr>
        <p:txBody>
          <a:bodyPr lIns="121862" tIns="60931" rIns="121862" bIns="60931">
            <a:spAutoFit/>
          </a:bodyPr>
          <a:lstStyle/>
          <a:p>
            <a:pPr algn="l">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八、能将招标文件、合同等复杂的方案编制成标准或模板，将传统的、被动的、静态的管理转换为先进的、主动的、动态的管理，节省沟通时间、管理成本及风险费用。</a:t>
            </a:r>
          </a:p>
        </p:txBody>
      </p:sp>
      <p:sp>
        <p:nvSpPr>
          <p:cNvPr id="77" name="TextBox 76"/>
          <p:cNvSpPr txBox="1"/>
          <p:nvPr/>
        </p:nvSpPr>
        <p:spPr>
          <a:xfrm>
            <a:off x="4513050" y="4146292"/>
            <a:ext cx="7392232" cy="614984"/>
          </a:xfrm>
          <a:prstGeom prst="rect">
            <a:avLst/>
          </a:prstGeom>
          <a:noFill/>
        </p:spPr>
        <p:txBody>
          <a:bodyPr lIns="121862" tIns="60931" rIns="121862" bIns="60931">
            <a:spAutoFit/>
          </a:bodyPr>
          <a:lstStyle/>
          <a:p>
            <a:pPr algn="l">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九、能通过互联网将大量的信息和数据及时的提供项目参与单位的相关部门，便于管理者提供正确的决策依据。</a:t>
            </a:r>
          </a:p>
        </p:txBody>
      </p:sp>
      <p:sp>
        <p:nvSpPr>
          <p:cNvPr id="78" name="TextBox 77"/>
          <p:cNvSpPr txBox="1"/>
          <p:nvPr/>
        </p:nvSpPr>
        <p:spPr>
          <a:xfrm>
            <a:off x="4513050" y="5002755"/>
            <a:ext cx="8058871" cy="615495"/>
          </a:xfrm>
          <a:prstGeom prst="rect">
            <a:avLst/>
          </a:prstGeom>
          <a:noFill/>
        </p:spPr>
        <p:txBody>
          <a:bodyPr wrap="square" lIns="121862" tIns="60931" rIns="121862" bIns="60931">
            <a:spAutoFit/>
          </a:bodyPr>
          <a:lstStyle/>
          <a:p>
            <a:pPr algn="l">
              <a:defRPr/>
            </a:pP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十、有利于实现工程管理与审计向“规范化、科学化、信息化和</a:t>
            </a:r>
            <a:r>
              <a:rPr lang="zh-CN" altLang="en-US" sz="16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国际化</a:t>
            </a: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”目标</a:t>
            </a:r>
            <a:r>
              <a:rPr lang="zh-CN" altLang="en-US" sz="16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a:t>
            </a:r>
            <a:endParaRPr lang="en-US" altLang="zh-CN" sz="16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a:p>
            <a:pPr algn="l">
              <a:defRPr/>
            </a:pPr>
            <a:r>
              <a:rPr lang="zh-CN" altLang="en-US" sz="16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实现</a:t>
            </a:r>
            <a:r>
              <a:rPr lang="zh-CN" altLang="en-US" sz="16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跨越式发展。</a:t>
            </a:r>
          </a:p>
        </p:txBody>
      </p:sp>
    </p:spTree>
    <p:extLst>
      <p:ext uri="{BB962C8B-B14F-4D97-AF65-F5344CB8AC3E}">
        <p14:creationId xmlns="" xmlns:p14="http://schemas.microsoft.com/office/powerpoint/2010/main" val="424847036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 calcmode="lin" valueType="num">
                                      <p:cBhvr additive="base">
                                        <p:cTn id="7" dur="500" fill="hold"/>
                                        <p:tgtEl>
                                          <p:spTgt spid="29"/>
                                        </p:tgtEl>
                                        <p:attrNameLst>
                                          <p:attrName>ppt_x</p:attrName>
                                        </p:attrNameLst>
                                      </p:cBhvr>
                                      <p:tavLst>
                                        <p:tav tm="0">
                                          <p:val>
                                            <p:strVal val="0-#ppt_w/2"/>
                                          </p:val>
                                        </p:tav>
                                        <p:tav tm="100000">
                                          <p:val>
                                            <p:strVal val="#ppt_x"/>
                                          </p:val>
                                        </p:tav>
                                      </p:tavLst>
                                    </p:anim>
                                    <p:anim calcmode="lin" valueType="num">
                                      <p:cBhvr additive="base">
                                        <p:cTn id="8" dur="500" fill="hold"/>
                                        <p:tgtEl>
                                          <p:spTgt spid="29"/>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30"/>
                                        </p:tgtEl>
                                        <p:attrNameLst>
                                          <p:attrName>style.visibility</p:attrName>
                                        </p:attrNameLst>
                                      </p:cBhvr>
                                      <p:to>
                                        <p:strVal val="visible"/>
                                      </p:to>
                                    </p:set>
                                    <p:anim calcmode="lin" valueType="num">
                                      <p:cBhvr additive="base">
                                        <p:cTn id="12" dur="500" fill="hold"/>
                                        <p:tgtEl>
                                          <p:spTgt spid="30"/>
                                        </p:tgtEl>
                                        <p:attrNameLst>
                                          <p:attrName>ppt_x</p:attrName>
                                        </p:attrNameLst>
                                      </p:cBhvr>
                                      <p:tavLst>
                                        <p:tav tm="0">
                                          <p:val>
                                            <p:strVal val="0-#ppt_w/2"/>
                                          </p:val>
                                        </p:tav>
                                        <p:tav tm="100000">
                                          <p:val>
                                            <p:strVal val="#ppt_x"/>
                                          </p:val>
                                        </p:tav>
                                      </p:tavLst>
                                    </p:anim>
                                    <p:anim calcmode="lin" valueType="num">
                                      <p:cBhvr additive="base">
                                        <p:cTn id="13" dur="500" fill="hold"/>
                                        <p:tgtEl>
                                          <p:spTgt spid="30"/>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slide(fromLeft)">
                                      <p:cBhvr>
                                        <p:cTn id="17" dur="500"/>
                                        <p:tgtEl>
                                          <p:spTgt spid="28"/>
                                        </p:tgtEl>
                                      </p:cBhvr>
                                    </p:animEffect>
                                  </p:childTnLst>
                                </p:cTn>
                              </p:par>
                            </p:childTnLst>
                          </p:cTn>
                        </p:par>
                        <p:par>
                          <p:cTn id="18" fill="hold">
                            <p:stCondLst>
                              <p:cond delay="1500"/>
                            </p:stCondLst>
                            <p:childTnLst>
                              <p:par>
                                <p:cTn id="19" presetID="2" presetClass="entr" presetSubtype="8" decel="100000"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750" fill="hold"/>
                                        <p:tgtEl>
                                          <p:spTgt spid="6"/>
                                        </p:tgtEl>
                                        <p:attrNameLst>
                                          <p:attrName>ppt_x</p:attrName>
                                        </p:attrNameLst>
                                      </p:cBhvr>
                                      <p:tavLst>
                                        <p:tav tm="0">
                                          <p:val>
                                            <p:strVal val="0-#ppt_w/2"/>
                                          </p:val>
                                        </p:tav>
                                        <p:tav tm="100000">
                                          <p:val>
                                            <p:strVal val="#ppt_x"/>
                                          </p:val>
                                        </p:tav>
                                      </p:tavLst>
                                    </p:anim>
                                    <p:anim calcmode="lin" valueType="num">
                                      <p:cBhvr additive="base">
                                        <p:cTn id="22" dur="750" fill="hold"/>
                                        <p:tgtEl>
                                          <p:spTgt spid="6"/>
                                        </p:tgtEl>
                                        <p:attrNameLst>
                                          <p:attrName>ppt_y</p:attrName>
                                        </p:attrNameLst>
                                      </p:cBhvr>
                                      <p:tavLst>
                                        <p:tav tm="0">
                                          <p:val>
                                            <p:strVal val="#ppt_y"/>
                                          </p:val>
                                        </p:tav>
                                        <p:tav tm="100000">
                                          <p:val>
                                            <p:strVal val="#ppt_y"/>
                                          </p:val>
                                        </p:tav>
                                      </p:tavLst>
                                    </p:anim>
                                  </p:childTnLst>
                                </p:cTn>
                              </p:par>
                              <p:par>
                                <p:cTn id="23" presetID="2" presetClass="entr" presetSubtype="8" decel="100000" fill="hold" nodeType="withEffect">
                                  <p:stCondLst>
                                    <p:cond delay="75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750" fill="hold"/>
                                        <p:tgtEl>
                                          <p:spTgt spid="7"/>
                                        </p:tgtEl>
                                        <p:attrNameLst>
                                          <p:attrName>ppt_x</p:attrName>
                                        </p:attrNameLst>
                                      </p:cBhvr>
                                      <p:tavLst>
                                        <p:tav tm="0">
                                          <p:val>
                                            <p:strVal val="0-#ppt_w/2"/>
                                          </p:val>
                                        </p:tav>
                                        <p:tav tm="100000">
                                          <p:val>
                                            <p:strVal val="#ppt_x"/>
                                          </p:val>
                                        </p:tav>
                                      </p:tavLst>
                                    </p:anim>
                                    <p:anim calcmode="lin" valueType="num">
                                      <p:cBhvr additive="base">
                                        <p:cTn id="26" dur="750" fill="hold"/>
                                        <p:tgtEl>
                                          <p:spTgt spid="7"/>
                                        </p:tgtEl>
                                        <p:attrNameLst>
                                          <p:attrName>ppt_y</p:attrName>
                                        </p:attrNameLst>
                                      </p:cBhvr>
                                      <p:tavLst>
                                        <p:tav tm="0">
                                          <p:val>
                                            <p:strVal val="#ppt_y"/>
                                          </p:val>
                                        </p:tav>
                                        <p:tav tm="100000">
                                          <p:val>
                                            <p:strVal val="#ppt_y"/>
                                          </p:val>
                                        </p:tav>
                                      </p:tavLst>
                                    </p:anim>
                                  </p:childTnLst>
                                </p:cTn>
                              </p:par>
                            </p:childTnLst>
                          </p:cTn>
                        </p:par>
                        <p:par>
                          <p:cTn id="27" fill="hold">
                            <p:stCondLst>
                              <p:cond delay="3000"/>
                            </p:stCondLst>
                            <p:childTnLst>
                              <p:par>
                                <p:cTn id="28" presetID="2" presetClass="entr" presetSubtype="8" decel="100000" fill="hold" nodeType="after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additive="base">
                                        <p:cTn id="30" dur="750" fill="hold"/>
                                        <p:tgtEl>
                                          <p:spTgt spid="8"/>
                                        </p:tgtEl>
                                        <p:attrNameLst>
                                          <p:attrName>ppt_x</p:attrName>
                                        </p:attrNameLst>
                                      </p:cBhvr>
                                      <p:tavLst>
                                        <p:tav tm="0">
                                          <p:val>
                                            <p:strVal val="0-#ppt_w/2"/>
                                          </p:val>
                                        </p:tav>
                                        <p:tav tm="100000">
                                          <p:val>
                                            <p:strVal val="#ppt_x"/>
                                          </p:val>
                                        </p:tav>
                                      </p:tavLst>
                                    </p:anim>
                                    <p:anim calcmode="lin" valueType="num">
                                      <p:cBhvr additive="base">
                                        <p:cTn id="31" dur="75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p:stCondLst>
                                    <p:cond delay="0"/>
                                  </p:stCondLst>
                                  <p:childTnLst>
                                    <p:set>
                                      <p:cBhvr>
                                        <p:cTn id="35" dur="1" fill="hold">
                                          <p:stCondLst>
                                            <p:cond delay="0"/>
                                          </p:stCondLst>
                                        </p:cTn>
                                        <p:tgtEl>
                                          <p:spTgt spid="74"/>
                                        </p:tgtEl>
                                        <p:attrNameLst>
                                          <p:attrName>style.visibility</p:attrName>
                                        </p:attrNameLst>
                                      </p:cBhvr>
                                      <p:to>
                                        <p:strVal val="visible"/>
                                      </p:to>
                                    </p:set>
                                    <p:anim calcmode="lin" valueType="num">
                                      <p:cBhvr additive="base">
                                        <p:cTn id="36" dur="500" fill="hold"/>
                                        <p:tgtEl>
                                          <p:spTgt spid="74"/>
                                        </p:tgtEl>
                                        <p:attrNameLst>
                                          <p:attrName>ppt_x</p:attrName>
                                        </p:attrNameLst>
                                      </p:cBhvr>
                                      <p:tavLst>
                                        <p:tav tm="0">
                                          <p:val>
                                            <p:strVal val="#ppt_x"/>
                                          </p:val>
                                        </p:tav>
                                        <p:tav tm="100000">
                                          <p:val>
                                            <p:strVal val="#ppt_x"/>
                                          </p:val>
                                        </p:tav>
                                      </p:tavLst>
                                    </p:anim>
                                    <p:anim calcmode="lin" valueType="num">
                                      <p:cBhvr additive="base">
                                        <p:cTn id="37" dur="500" fill="hold"/>
                                        <p:tgtEl>
                                          <p:spTgt spid="74"/>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75"/>
                                        </p:tgtEl>
                                        <p:attrNameLst>
                                          <p:attrName>style.visibility</p:attrName>
                                        </p:attrNameLst>
                                      </p:cBhvr>
                                      <p:to>
                                        <p:strVal val="visible"/>
                                      </p:to>
                                    </p:set>
                                    <p:anim calcmode="lin" valueType="num">
                                      <p:cBhvr additive="base">
                                        <p:cTn id="42" dur="500" fill="hold"/>
                                        <p:tgtEl>
                                          <p:spTgt spid="75"/>
                                        </p:tgtEl>
                                        <p:attrNameLst>
                                          <p:attrName>ppt_x</p:attrName>
                                        </p:attrNameLst>
                                      </p:cBhvr>
                                      <p:tavLst>
                                        <p:tav tm="0">
                                          <p:val>
                                            <p:strVal val="#ppt_x"/>
                                          </p:val>
                                        </p:tav>
                                        <p:tav tm="100000">
                                          <p:val>
                                            <p:strVal val="#ppt_x"/>
                                          </p:val>
                                        </p:tav>
                                      </p:tavLst>
                                    </p:anim>
                                    <p:anim calcmode="lin" valueType="num">
                                      <p:cBhvr additive="base">
                                        <p:cTn id="43" dur="500" fill="hold"/>
                                        <p:tgtEl>
                                          <p:spTgt spid="75"/>
                                        </p:tgtEl>
                                        <p:attrNameLst>
                                          <p:attrName>ppt_y</p:attrName>
                                        </p:attrNameLst>
                                      </p:cBhvr>
                                      <p:tavLst>
                                        <p:tav tm="0">
                                          <p:val>
                                            <p:strVal val="1+#ppt_h/2"/>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grpId="0" nodeType="clickEffect">
                                  <p:stCondLst>
                                    <p:cond delay="0"/>
                                  </p:stCondLst>
                                  <p:childTnLst>
                                    <p:set>
                                      <p:cBhvr>
                                        <p:cTn id="47" dur="1" fill="hold">
                                          <p:stCondLst>
                                            <p:cond delay="0"/>
                                          </p:stCondLst>
                                        </p:cTn>
                                        <p:tgtEl>
                                          <p:spTgt spid="76"/>
                                        </p:tgtEl>
                                        <p:attrNameLst>
                                          <p:attrName>style.visibility</p:attrName>
                                        </p:attrNameLst>
                                      </p:cBhvr>
                                      <p:to>
                                        <p:strVal val="visible"/>
                                      </p:to>
                                    </p:set>
                                    <p:anim calcmode="lin" valueType="num">
                                      <p:cBhvr additive="base">
                                        <p:cTn id="48" dur="500" fill="hold"/>
                                        <p:tgtEl>
                                          <p:spTgt spid="76"/>
                                        </p:tgtEl>
                                        <p:attrNameLst>
                                          <p:attrName>ppt_x</p:attrName>
                                        </p:attrNameLst>
                                      </p:cBhvr>
                                      <p:tavLst>
                                        <p:tav tm="0">
                                          <p:val>
                                            <p:strVal val="#ppt_x"/>
                                          </p:val>
                                        </p:tav>
                                        <p:tav tm="100000">
                                          <p:val>
                                            <p:strVal val="#ppt_x"/>
                                          </p:val>
                                        </p:tav>
                                      </p:tavLst>
                                    </p:anim>
                                    <p:anim calcmode="lin" valueType="num">
                                      <p:cBhvr additive="base">
                                        <p:cTn id="49" dur="500" fill="hold"/>
                                        <p:tgtEl>
                                          <p:spTgt spid="76"/>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4" fill="hold" grpId="0" nodeType="clickEffect">
                                  <p:stCondLst>
                                    <p:cond delay="0"/>
                                  </p:stCondLst>
                                  <p:childTnLst>
                                    <p:set>
                                      <p:cBhvr>
                                        <p:cTn id="53" dur="1" fill="hold">
                                          <p:stCondLst>
                                            <p:cond delay="0"/>
                                          </p:stCondLst>
                                        </p:cTn>
                                        <p:tgtEl>
                                          <p:spTgt spid="77"/>
                                        </p:tgtEl>
                                        <p:attrNameLst>
                                          <p:attrName>style.visibility</p:attrName>
                                        </p:attrNameLst>
                                      </p:cBhvr>
                                      <p:to>
                                        <p:strVal val="visible"/>
                                      </p:to>
                                    </p:set>
                                    <p:anim calcmode="lin" valueType="num">
                                      <p:cBhvr additive="base">
                                        <p:cTn id="54" dur="500" fill="hold"/>
                                        <p:tgtEl>
                                          <p:spTgt spid="77"/>
                                        </p:tgtEl>
                                        <p:attrNameLst>
                                          <p:attrName>ppt_x</p:attrName>
                                        </p:attrNameLst>
                                      </p:cBhvr>
                                      <p:tavLst>
                                        <p:tav tm="0">
                                          <p:val>
                                            <p:strVal val="#ppt_x"/>
                                          </p:val>
                                        </p:tav>
                                        <p:tav tm="100000">
                                          <p:val>
                                            <p:strVal val="#ppt_x"/>
                                          </p:val>
                                        </p:tav>
                                      </p:tavLst>
                                    </p:anim>
                                    <p:anim calcmode="lin" valueType="num">
                                      <p:cBhvr additive="base">
                                        <p:cTn id="55" dur="500" fill="hold"/>
                                        <p:tgtEl>
                                          <p:spTgt spid="77"/>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4" fill="hold" grpId="0" nodeType="clickEffect">
                                  <p:stCondLst>
                                    <p:cond delay="0"/>
                                  </p:stCondLst>
                                  <p:childTnLst>
                                    <p:set>
                                      <p:cBhvr>
                                        <p:cTn id="59" dur="1" fill="hold">
                                          <p:stCondLst>
                                            <p:cond delay="0"/>
                                          </p:stCondLst>
                                        </p:cTn>
                                        <p:tgtEl>
                                          <p:spTgt spid="78"/>
                                        </p:tgtEl>
                                        <p:attrNameLst>
                                          <p:attrName>style.visibility</p:attrName>
                                        </p:attrNameLst>
                                      </p:cBhvr>
                                      <p:to>
                                        <p:strVal val="visible"/>
                                      </p:to>
                                    </p:set>
                                    <p:anim calcmode="lin" valueType="num">
                                      <p:cBhvr additive="base">
                                        <p:cTn id="60" dur="500" fill="hold"/>
                                        <p:tgtEl>
                                          <p:spTgt spid="78"/>
                                        </p:tgtEl>
                                        <p:attrNameLst>
                                          <p:attrName>ppt_x</p:attrName>
                                        </p:attrNameLst>
                                      </p:cBhvr>
                                      <p:tavLst>
                                        <p:tav tm="0">
                                          <p:val>
                                            <p:strVal val="#ppt_x"/>
                                          </p:val>
                                        </p:tav>
                                        <p:tav tm="100000">
                                          <p:val>
                                            <p:strVal val="#ppt_x"/>
                                          </p:val>
                                        </p:tav>
                                      </p:tavLst>
                                    </p:anim>
                                    <p:anim calcmode="lin" valueType="num">
                                      <p:cBhvr additive="base">
                                        <p:cTn id="61" dur="500" fill="hold"/>
                                        <p:tgtEl>
                                          <p:spTgt spid="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animBg="1"/>
      <p:bldP spid="30" grpId="0" animBg="1"/>
      <p:bldP spid="74" grpId="0"/>
      <p:bldP spid="75" grpId="0"/>
      <p:bldP spid="76" grpId="0"/>
      <p:bldP spid="77" grpId="0"/>
      <p:bldP spid="78" grpId="0"/>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3719736" y="2010644"/>
            <a:ext cx="4840437" cy="626268"/>
            <a:chOff x="3528133" y="4652953"/>
            <a:chExt cx="4840437" cy="626268"/>
          </a:xfrm>
        </p:grpSpPr>
        <p:sp>
          <p:nvSpPr>
            <p:cNvPr id="3"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4"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5" name="TextBox 25"/>
          <p:cNvSpPr txBox="1"/>
          <p:nvPr/>
        </p:nvSpPr>
        <p:spPr>
          <a:xfrm>
            <a:off x="4439816" y="1988840"/>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1.</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sp>
        <p:nvSpPr>
          <p:cNvPr id="6" name="文本框 31"/>
          <p:cNvSpPr txBox="1"/>
          <p:nvPr/>
        </p:nvSpPr>
        <p:spPr>
          <a:xfrm>
            <a:off x="4943337" y="2042665"/>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sym typeface="+mn-lt"/>
              </a:rPr>
              <a:t>软件介绍</a:t>
            </a:r>
          </a:p>
        </p:txBody>
      </p:sp>
      <p:grpSp>
        <p:nvGrpSpPr>
          <p:cNvPr id="7" name="组合 6"/>
          <p:cNvGrpSpPr/>
          <p:nvPr/>
        </p:nvGrpSpPr>
        <p:grpSpPr>
          <a:xfrm>
            <a:off x="3719736" y="2924944"/>
            <a:ext cx="4840437" cy="626268"/>
            <a:chOff x="3528133" y="4652953"/>
            <a:chExt cx="4840437" cy="626268"/>
          </a:xfrm>
        </p:grpSpPr>
        <p:sp>
          <p:nvSpPr>
            <p:cNvPr id="8"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9"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10" name="TextBox 25"/>
          <p:cNvSpPr txBox="1"/>
          <p:nvPr/>
        </p:nvSpPr>
        <p:spPr>
          <a:xfrm>
            <a:off x="4439816" y="2916233"/>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2.</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sp>
        <p:nvSpPr>
          <p:cNvPr id="11" name="文本框 36"/>
          <p:cNvSpPr txBox="1"/>
          <p:nvPr/>
        </p:nvSpPr>
        <p:spPr>
          <a:xfrm>
            <a:off x="4943337" y="2956965"/>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sym typeface="+mn-lt"/>
              </a:rPr>
              <a:t>典型案例</a:t>
            </a:r>
            <a:endParaRPr lang="zh-CN" altLang="zh-CN" sz="2400" b="1" spc="300" dirty="0" smtClean="0">
              <a:solidFill>
                <a:srgbClr val="1E87C8"/>
              </a:solidFill>
              <a:latin typeface="微软雅黑" panose="020B0503020204020204" pitchFamily="34" charset="-122"/>
              <a:ea typeface="微软雅黑" panose="020B0503020204020204" pitchFamily="34" charset="-122"/>
              <a:sym typeface="+mn-lt"/>
            </a:endParaRPr>
          </a:p>
        </p:txBody>
      </p:sp>
      <p:grpSp>
        <p:nvGrpSpPr>
          <p:cNvPr id="12" name="组合 11"/>
          <p:cNvGrpSpPr/>
          <p:nvPr/>
        </p:nvGrpSpPr>
        <p:grpSpPr>
          <a:xfrm>
            <a:off x="3719736" y="3894690"/>
            <a:ext cx="4840437" cy="626268"/>
            <a:chOff x="3528133" y="4652953"/>
            <a:chExt cx="4840437" cy="626268"/>
          </a:xfrm>
        </p:grpSpPr>
        <p:sp>
          <p:nvSpPr>
            <p:cNvPr id="13"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14"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15" name="TextBox 25"/>
          <p:cNvSpPr txBox="1"/>
          <p:nvPr/>
        </p:nvSpPr>
        <p:spPr>
          <a:xfrm>
            <a:off x="4439816" y="3861048"/>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3.</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sp>
        <p:nvSpPr>
          <p:cNvPr id="16" name="文本框 41"/>
          <p:cNvSpPr txBox="1"/>
          <p:nvPr/>
        </p:nvSpPr>
        <p:spPr>
          <a:xfrm>
            <a:off x="4943337" y="3926711"/>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sym typeface="+mn-lt"/>
              </a:rPr>
              <a:t>系统功能</a:t>
            </a:r>
            <a:endParaRPr lang="zh-CN" altLang="zh-CN" sz="2400" b="1" spc="300" dirty="0" smtClean="0">
              <a:solidFill>
                <a:srgbClr val="1E87C8"/>
              </a:solidFill>
              <a:latin typeface="微软雅黑" panose="020B0503020204020204" pitchFamily="34" charset="-122"/>
              <a:ea typeface="微软雅黑" panose="020B0503020204020204" pitchFamily="34" charset="-122"/>
              <a:sym typeface="+mn-lt"/>
            </a:endParaRPr>
          </a:p>
        </p:txBody>
      </p:sp>
      <p:grpSp>
        <p:nvGrpSpPr>
          <p:cNvPr id="17" name="组合 16"/>
          <p:cNvGrpSpPr/>
          <p:nvPr/>
        </p:nvGrpSpPr>
        <p:grpSpPr>
          <a:xfrm>
            <a:off x="3719736" y="4869160"/>
            <a:ext cx="4840437" cy="648072"/>
            <a:chOff x="3719736" y="4869160"/>
            <a:chExt cx="4840437" cy="648072"/>
          </a:xfrm>
        </p:grpSpPr>
        <p:grpSp>
          <p:nvGrpSpPr>
            <p:cNvPr id="18" name="组合 42"/>
            <p:cNvGrpSpPr/>
            <p:nvPr/>
          </p:nvGrpSpPr>
          <p:grpSpPr>
            <a:xfrm>
              <a:off x="3719736" y="4890964"/>
              <a:ext cx="4840437" cy="626268"/>
              <a:chOff x="3528133" y="4652953"/>
              <a:chExt cx="4840437" cy="626268"/>
            </a:xfrm>
          </p:grpSpPr>
          <p:sp>
            <p:nvSpPr>
              <p:cNvPr id="22"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23" name="AutoShape 15"/>
              <p:cNvSpPr>
                <a:spLocks noChangeArrowheads="1"/>
              </p:cNvSpPr>
              <p:nvPr/>
            </p:nvSpPr>
            <p:spPr bwMode="auto">
              <a:xfrm>
                <a:off x="3543283" y="4652953"/>
                <a:ext cx="4810137" cy="533400"/>
              </a:xfrm>
              <a:prstGeom prst="roundRect">
                <a:avLst>
                  <a:gd name="adj" fmla="val 16667"/>
                </a:avLst>
              </a:prstGeom>
              <a:solidFill>
                <a:srgbClr val="1E87C8"/>
              </a:soli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19" name="TextBox 25"/>
            <p:cNvSpPr txBox="1"/>
            <p:nvPr/>
          </p:nvSpPr>
          <p:spPr>
            <a:xfrm>
              <a:off x="4439816" y="4869160"/>
              <a:ext cx="526106" cy="584775"/>
            </a:xfrm>
            <a:prstGeom prst="rect">
              <a:avLst/>
            </a:prstGeom>
            <a:noFill/>
          </p:spPr>
          <p:txBody>
            <a:bodyPr wrap="none" rtlCol="0">
              <a:spAutoFit/>
            </a:bodyPr>
            <a:lstStyle/>
            <a:p>
              <a:r>
                <a:rPr lang="en-US" altLang="zh-CN" sz="3200" b="1" dirty="0" smtClean="0">
                  <a:solidFill>
                    <a:schemeClr val="bg1"/>
                  </a:solidFill>
                  <a:latin typeface="Arial" panose="020B0604020202020204" pitchFamily="34" charset="0"/>
                  <a:ea typeface="隶书" pitchFamily="49" charset="-122"/>
                  <a:cs typeface="Arial" panose="020B0604020202020204" pitchFamily="34" charset="0"/>
                </a:rPr>
                <a:t>4.</a:t>
              </a:r>
              <a:endParaRPr lang="zh-CN" altLang="en-US" sz="3200" b="1" dirty="0">
                <a:solidFill>
                  <a:schemeClr val="bg1"/>
                </a:solidFill>
                <a:latin typeface="Arial" panose="020B0604020202020204" pitchFamily="34" charset="0"/>
                <a:ea typeface="隶书" pitchFamily="49" charset="-122"/>
                <a:cs typeface="Arial" panose="020B0604020202020204" pitchFamily="34" charset="0"/>
              </a:endParaRPr>
            </a:p>
          </p:txBody>
        </p:sp>
        <p:sp>
          <p:nvSpPr>
            <p:cNvPr id="20" name="文本框 46"/>
            <p:cNvSpPr txBox="1"/>
            <p:nvPr/>
          </p:nvSpPr>
          <p:spPr>
            <a:xfrm>
              <a:off x="4943337" y="4922985"/>
              <a:ext cx="1762021" cy="461665"/>
            </a:xfrm>
            <a:prstGeom prst="rect">
              <a:avLst/>
            </a:prstGeom>
            <a:noFill/>
          </p:spPr>
          <p:txBody>
            <a:bodyPr wrap="none" rtlCol="0">
              <a:spAutoFit/>
            </a:bodyPr>
            <a:lstStyle/>
            <a:p>
              <a:pPr marL="342900" indent="-342900">
                <a:buFont typeface="Wingdings" pitchFamily="2" charset="2"/>
                <a:buChar char="Ø"/>
                <a:defRPr/>
              </a:pPr>
              <a:r>
                <a:rPr lang="zh-CN" altLang="en-US" sz="2400" b="1" dirty="0" smtClean="0">
                  <a:solidFill>
                    <a:schemeClr val="bg1"/>
                  </a:solidFill>
                  <a:latin typeface="微软雅黑" pitchFamily="34" charset="-122"/>
                  <a:ea typeface="微软雅黑" pitchFamily="34" charset="-122"/>
                </a:rPr>
                <a:t>社会影响</a:t>
              </a:r>
              <a:endParaRPr lang="zh-CN" altLang="zh-CN" sz="2400" b="1" dirty="0">
                <a:solidFill>
                  <a:schemeClr val="bg1"/>
                </a:solidFill>
                <a:latin typeface="微软雅黑" pitchFamily="34" charset="-122"/>
                <a:ea typeface="微软雅黑" pitchFamily="34" charset="-122"/>
              </a:endParaRPr>
            </a:p>
          </p:txBody>
        </p:sp>
        <p:sp>
          <p:nvSpPr>
            <p:cNvPr id="21" name="AutoShape 19"/>
            <p:cNvSpPr>
              <a:spLocks noChangeArrowheads="1"/>
            </p:cNvSpPr>
            <p:nvPr/>
          </p:nvSpPr>
          <p:spPr bwMode="auto">
            <a:xfrm>
              <a:off x="7640708" y="5053597"/>
              <a:ext cx="343401" cy="215900"/>
            </a:xfrm>
            <a:prstGeom prst="leftArrow">
              <a:avLst>
                <a:gd name="adj1" fmla="val 50278"/>
                <a:gd name="adj2" fmla="val 72731"/>
              </a:avLst>
            </a:prstGeom>
            <a:solidFill>
              <a:schemeClr val="bg1"/>
            </a:solidFill>
            <a:ln w="9525">
              <a:noFill/>
              <a:miter lim="800000"/>
              <a:headEnd/>
              <a:tailEnd/>
            </a:ln>
          </p:spPr>
          <p:txBody>
            <a:bodyPr wrap="none" anchor="ctr"/>
            <a:lstStyle/>
            <a:p>
              <a:endParaRPr lang="zh-CN" altLang="en-US">
                <a:ea typeface="华文细黑"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afterEffect">
                                  <p:stCondLst>
                                    <p:cond delay="0"/>
                                  </p:stCondLst>
                                  <p:childTnLst>
                                    <p:animEffect transition="out" filter="fade">
                                      <p:cBhvr>
                                        <p:cTn id="6" dur="500" tmFilter="0, 0; .2, .5; .8, .5; 1, 0"/>
                                        <p:tgtEl>
                                          <p:spTgt spid="17"/>
                                        </p:tgtEl>
                                      </p:cBhvr>
                                    </p:animEffect>
                                    <p:animScale>
                                      <p:cBhvr>
                                        <p:cTn id="7"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4" cstate="print"/>
          <a:srcRect/>
          <a:stretch>
            <a:fillRect/>
          </a:stretch>
        </p:blipFill>
        <p:spPr bwMode="auto">
          <a:xfrm>
            <a:off x="11278" y="0"/>
            <a:ext cx="12180722" cy="7113880"/>
          </a:xfrm>
          <a:prstGeom prst="rect">
            <a:avLst/>
          </a:prstGeom>
          <a:noFill/>
          <a:ln w="9525">
            <a:noFill/>
            <a:miter lim="800000"/>
            <a:headEnd/>
            <a:tailEnd/>
          </a:ln>
        </p:spPr>
      </p:pic>
      <p:pic>
        <p:nvPicPr>
          <p:cNvPr id="43" name="图片 16" descr="-`223.png"/>
          <p:cNvPicPr>
            <a:picLocks noChangeAspect="1"/>
          </p:cNvPicPr>
          <p:nvPr/>
        </p:nvPicPr>
        <p:blipFill>
          <a:blip r:embed="rId5" cstate="print"/>
          <a:srcRect/>
          <a:stretch>
            <a:fillRect/>
          </a:stretch>
        </p:blipFill>
        <p:spPr bwMode="auto">
          <a:xfrm>
            <a:off x="3121663" y="1509902"/>
            <a:ext cx="9065756" cy="5557454"/>
          </a:xfrm>
          <a:prstGeom prst="rect">
            <a:avLst/>
          </a:prstGeom>
          <a:noFill/>
          <a:ln w="9525">
            <a:noFill/>
            <a:miter lim="800000"/>
            <a:headEnd/>
            <a:tailEnd/>
          </a:ln>
        </p:spPr>
      </p:pic>
      <p:sp>
        <p:nvSpPr>
          <p:cNvPr id="7" name="矩形 6"/>
          <p:cNvSpPr/>
          <p:nvPr/>
        </p:nvSpPr>
        <p:spPr bwMode="auto">
          <a:xfrm>
            <a:off x="0" y="0"/>
            <a:ext cx="12192000" cy="7226333"/>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24" name="AutoShape 23"/>
          <p:cNvSpPr>
            <a:spLocks noChangeArrowheads="1"/>
          </p:cNvSpPr>
          <p:nvPr/>
        </p:nvSpPr>
        <p:spPr bwMode="auto">
          <a:xfrm>
            <a:off x="290330"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AutoShape 23"/>
          <p:cNvSpPr>
            <a:spLocks noChangeArrowheads="1"/>
          </p:cNvSpPr>
          <p:nvPr/>
        </p:nvSpPr>
        <p:spPr bwMode="auto">
          <a:xfrm>
            <a:off x="549153"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Text Box 27" descr="2"/>
          <p:cNvSpPr txBox="1">
            <a:spLocks noChangeArrowheads="1"/>
          </p:cNvSpPr>
          <p:nvPr/>
        </p:nvSpPr>
        <p:spPr bwMode="gray">
          <a:xfrm>
            <a:off x="910668" y="242046"/>
            <a:ext cx="380299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bg1"/>
                </a:solidFill>
                <a:latin typeface="微软雅黑" panose="020B0503020204020204" pitchFamily="34" charset="-122"/>
                <a:ea typeface="微软雅黑" panose="020B0503020204020204" pitchFamily="34" charset="-122"/>
              </a:rPr>
              <a:t>社会影响－高校捐赠</a:t>
            </a:r>
            <a:endParaRPr lang="en-US" altLang="zh-CN" sz="2700" b="1" dirty="0">
              <a:solidFill>
                <a:schemeClr val="bg1"/>
              </a:solidFill>
              <a:latin typeface="微软雅黑" panose="020B0503020204020204" pitchFamily="34" charset="-122"/>
              <a:ea typeface="微软雅黑" panose="020B0503020204020204" pitchFamily="34" charset="-122"/>
            </a:endParaRPr>
          </a:p>
        </p:txBody>
      </p:sp>
      <p:sp>
        <p:nvSpPr>
          <p:cNvPr id="11" name="TextBox 10"/>
          <p:cNvSpPr txBox="1"/>
          <p:nvPr/>
        </p:nvSpPr>
        <p:spPr>
          <a:xfrm>
            <a:off x="350396" y="1801406"/>
            <a:ext cx="7056259" cy="994917"/>
          </a:xfrm>
          <a:prstGeom prst="rect">
            <a:avLst/>
          </a:prstGeom>
          <a:noFill/>
        </p:spPr>
        <p:txBody>
          <a:bodyPr wrap="square" lIns="98708" tIns="49354" rIns="98708" bIns="49354" rtlCol="0">
            <a:spAutoFit/>
          </a:bodyPr>
          <a:lstStyle/>
          <a:p>
            <a:pPr fontAlgn="auto">
              <a:lnSpc>
                <a:spcPct val="125000"/>
              </a:lnSpc>
              <a:spcBef>
                <a:spcPts val="0"/>
              </a:spcBef>
              <a:spcAft>
                <a:spcPts val="0"/>
              </a:spcAft>
            </a:pPr>
            <a:r>
              <a:rPr lang="en-US" altLang="zh-CN" sz="1600" dirty="0" smtClean="0">
                <a:solidFill>
                  <a:srgbClr val="080808"/>
                </a:solidFill>
                <a:latin typeface="微软雅黑" pitchFamily="34" charset="-122"/>
                <a:ea typeface="微软雅黑" pitchFamily="34" charset="-122"/>
              </a:rPr>
              <a:t>         </a:t>
            </a:r>
            <a:r>
              <a:rPr lang="en-US" altLang="zh-CN" sz="1600" dirty="0" smtClean="0">
                <a:solidFill>
                  <a:schemeClr val="bg1"/>
                </a:solidFill>
                <a:latin typeface="微软雅黑" pitchFamily="34" charset="-122"/>
                <a:ea typeface="微软雅黑" pitchFamily="34" charset="-122"/>
              </a:rPr>
              <a:t>2012</a:t>
            </a:r>
            <a:r>
              <a:rPr lang="zh-CN" altLang="en-US" sz="1600" dirty="0" smtClean="0">
                <a:solidFill>
                  <a:schemeClr val="bg1"/>
                </a:solidFill>
                <a:latin typeface="微软雅黑" pitchFamily="34" charset="-122"/>
                <a:ea typeface="微软雅黑" pitchFamily="34" charset="-122"/>
              </a:rPr>
              <a:t>年 </a:t>
            </a:r>
            <a:r>
              <a:rPr lang="en-US" altLang="zh-CN" sz="1600" dirty="0" smtClean="0">
                <a:solidFill>
                  <a:schemeClr val="bg1"/>
                </a:solidFill>
                <a:latin typeface="微软雅黑" pitchFamily="34" charset="-122"/>
                <a:ea typeface="微软雅黑" pitchFamily="34" charset="-122"/>
              </a:rPr>
              <a:t>9</a:t>
            </a:r>
            <a:r>
              <a:rPr lang="zh-CN" altLang="en-US" sz="1600" dirty="0" smtClean="0">
                <a:solidFill>
                  <a:schemeClr val="bg1"/>
                </a:solidFill>
                <a:latin typeface="微软雅黑" pitchFamily="34" charset="-122"/>
                <a:ea typeface="微软雅黑" pitchFamily="34" charset="-122"/>
              </a:rPr>
              <a:t>月</a:t>
            </a:r>
            <a:r>
              <a:rPr lang="en-US" altLang="zh-CN" sz="1600" dirty="0" smtClean="0">
                <a:solidFill>
                  <a:schemeClr val="bg1"/>
                </a:solidFill>
                <a:latin typeface="微软雅黑" pitchFamily="34" charset="-122"/>
                <a:ea typeface="微软雅黑" pitchFamily="34" charset="-122"/>
              </a:rPr>
              <a:t>19</a:t>
            </a:r>
            <a:r>
              <a:rPr lang="zh-CN" altLang="en-US" sz="1600" dirty="0" smtClean="0">
                <a:solidFill>
                  <a:schemeClr val="bg1"/>
                </a:solidFill>
                <a:latin typeface="微软雅黑" pitchFamily="34" charset="-122"/>
                <a:ea typeface="微软雅黑" pitchFamily="34" charset="-122"/>
              </a:rPr>
              <a:t>日公司向昆明理工大学建工学院捐赠“建设项目全过程审计系统”软件，支持该校教学工作。</a:t>
            </a:r>
          </a:p>
          <a:p>
            <a:pPr fontAlgn="auto">
              <a:lnSpc>
                <a:spcPct val="125000"/>
              </a:lnSpc>
              <a:spcBef>
                <a:spcPts val="0"/>
              </a:spcBef>
              <a:spcAft>
                <a:spcPts val="0"/>
              </a:spcAft>
            </a:pPr>
            <a:endParaRPr lang="zh-CN" altLang="en-US" sz="1600" dirty="0">
              <a:solidFill>
                <a:schemeClr val="bg1"/>
              </a:solidFill>
              <a:latin typeface="微软雅黑" pitchFamily="34" charset="-122"/>
              <a:ea typeface="微软雅黑" pitchFamily="34" charset="-122"/>
            </a:endParaRPr>
          </a:p>
        </p:txBody>
      </p:sp>
      <p:sp>
        <p:nvSpPr>
          <p:cNvPr id="12" name="TextBox 11"/>
          <p:cNvSpPr txBox="1"/>
          <p:nvPr/>
        </p:nvSpPr>
        <p:spPr>
          <a:xfrm>
            <a:off x="381152" y="3215279"/>
            <a:ext cx="6994747" cy="687140"/>
          </a:xfrm>
          <a:prstGeom prst="rect">
            <a:avLst/>
          </a:prstGeom>
          <a:noFill/>
        </p:spPr>
        <p:txBody>
          <a:bodyPr wrap="square" lIns="98708" tIns="49354" rIns="98708" bIns="49354" rtlCol="0">
            <a:spAutoFit/>
          </a:bodyPr>
          <a:lstStyle/>
          <a:p>
            <a:pPr fontAlgn="auto">
              <a:lnSpc>
                <a:spcPct val="125000"/>
              </a:lnSpc>
              <a:spcBef>
                <a:spcPts val="0"/>
              </a:spcBef>
              <a:spcAft>
                <a:spcPts val="0"/>
              </a:spcAft>
            </a:pPr>
            <a:r>
              <a:rPr lang="en-US" altLang="zh-CN" sz="1600" dirty="0" smtClean="0">
                <a:solidFill>
                  <a:schemeClr val="bg1"/>
                </a:solidFill>
                <a:latin typeface="微软雅黑" pitchFamily="34" charset="-122"/>
                <a:ea typeface="微软雅黑" pitchFamily="34" charset="-122"/>
              </a:rPr>
              <a:t>     2012</a:t>
            </a:r>
            <a:r>
              <a:rPr lang="zh-CN" altLang="en-US" sz="1600" dirty="0" smtClean="0">
                <a:solidFill>
                  <a:schemeClr val="bg1"/>
                </a:solidFill>
                <a:latin typeface="微软雅黑" pitchFamily="34" charset="-122"/>
                <a:ea typeface="微软雅黑" pitchFamily="34" charset="-122"/>
              </a:rPr>
              <a:t>年</a:t>
            </a:r>
            <a:r>
              <a:rPr lang="en-US" altLang="zh-CN" sz="1600" dirty="0" smtClean="0">
                <a:solidFill>
                  <a:schemeClr val="bg1"/>
                </a:solidFill>
                <a:latin typeface="微软雅黑" pitchFamily="34" charset="-122"/>
                <a:ea typeface="微软雅黑" pitchFamily="34" charset="-122"/>
              </a:rPr>
              <a:t>10</a:t>
            </a:r>
            <a:r>
              <a:rPr lang="zh-CN" altLang="en-US" sz="1600" dirty="0" smtClean="0">
                <a:solidFill>
                  <a:schemeClr val="bg1"/>
                </a:solidFill>
                <a:latin typeface="微软雅黑" pitchFamily="34" charset="-122"/>
                <a:ea typeface="微软雅黑" pitchFamily="34" charset="-122"/>
              </a:rPr>
              <a:t>月</a:t>
            </a:r>
            <a:r>
              <a:rPr lang="en-US" altLang="zh-CN" sz="1600" dirty="0" smtClean="0">
                <a:solidFill>
                  <a:schemeClr val="bg1"/>
                </a:solidFill>
                <a:latin typeface="微软雅黑" pitchFamily="34" charset="-122"/>
                <a:ea typeface="微软雅黑" pitchFamily="34" charset="-122"/>
              </a:rPr>
              <a:t>24</a:t>
            </a:r>
            <a:r>
              <a:rPr lang="zh-CN" altLang="en-US" sz="1600" dirty="0" smtClean="0">
                <a:solidFill>
                  <a:schemeClr val="bg1"/>
                </a:solidFill>
                <a:latin typeface="微软雅黑" pitchFamily="34" charset="-122"/>
                <a:ea typeface="微软雅黑" pitchFamily="34" charset="-122"/>
              </a:rPr>
              <a:t>日公司向天津理工大学管理学院捐赠“建设项目全过程咨询审计系统”软件，支持该校教学工作。</a:t>
            </a:r>
          </a:p>
        </p:txBody>
      </p:sp>
      <p:sp>
        <p:nvSpPr>
          <p:cNvPr id="13" name="对角圆角矩形 12"/>
          <p:cNvSpPr/>
          <p:nvPr/>
        </p:nvSpPr>
        <p:spPr>
          <a:xfrm>
            <a:off x="935330" y="1255363"/>
            <a:ext cx="2117063" cy="430427"/>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昆明理工大学</a:t>
            </a:r>
            <a:endParaRPr lang="zh-CN" altLang="en-US" sz="2100" b="1" dirty="0">
              <a:solidFill>
                <a:schemeClr val="bg1"/>
              </a:solidFill>
              <a:latin typeface="微软雅黑" pitchFamily="34" charset="-122"/>
              <a:ea typeface="微软雅黑" pitchFamily="34" charset="-122"/>
            </a:endParaRPr>
          </a:p>
        </p:txBody>
      </p:sp>
      <p:sp>
        <p:nvSpPr>
          <p:cNvPr id="14" name="对角圆角矩形 13"/>
          <p:cNvSpPr/>
          <p:nvPr/>
        </p:nvSpPr>
        <p:spPr>
          <a:xfrm>
            <a:off x="935329" y="2686774"/>
            <a:ext cx="2197700" cy="406220"/>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天津理工大学</a:t>
            </a:r>
            <a:endParaRPr lang="zh-CN" altLang="en-US" sz="2100" b="1" dirty="0">
              <a:solidFill>
                <a:schemeClr val="bg1"/>
              </a:solidFill>
              <a:latin typeface="微软雅黑" pitchFamily="34" charset="-122"/>
              <a:ea typeface="微软雅黑" pitchFamily="34" charset="-122"/>
            </a:endParaRPr>
          </a:p>
        </p:txBody>
      </p:sp>
      <p:sp>
        <p:nvSpPr>
          <p:cNvPr id="15" name="对角圆角矩形 14"/>
          <p:cNvSpPr/>
          <p:nvPr/>
        </p:nvSpPr>
        <p:spPr>
          <a:xfrm>
            <a:off x="935329" y="4237084"/>
            <a:ext cx="2358970" cy="382094"/>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北京交通大学</a:t>
            </a:r>
            <a:endParaRPr lang="zh-CN" altLang="en-US" sz="2100" b="1" dirty="0">
              <a:solidFill>
                <a:schemeClr val="bg1"/>
              </a:solidFill>
              <a:latin typeface="微软雅黑" pitchFamily="34" charset="-122"/>
              <a:ea typeface="微软雅黑" pitchFamily="34" charset="-122"/>
            </a:endParaRPr>
          </a:p>
        </p:txBody>
      </p:sp>
      <p:sp>
        <p:nvSpPr>
          <p:cNvPr id="16" name="TextBox 6"/>
          <p:cNvSpPr txBox="1"/>
          <p:nvPr/>
        </p:nvSpPr>
        <p:spPr>
          <a:xfrm>
            <a:off x="502106" y="4905461"/>
            <a:ext cx="6752839" cy="1061474"/>
          </a:xfrm>
          <a:prstGeom prst="rect">
            <a:avLst/>
          </a:prstGeom>
          <a:noFill/>
        </p:spPr>
        <p:txBody>
          <a:bodyPr wrap="square" lIns="98708" tIns="49354" rIns="98708" bIns="49354" rtlCol="0">
            <a:spAutoFit/>
          </a:bodyPr>
          <a:lstStyle>
            <a:defPPr>
              <a:defRPr lang="zh-CN"/>
            </a:defPPr>
            <a:lvl1pPr fontAlgn="auto">
              <a:lnSpc>
                <a:spcPct val="125000"/>
              </a:lnSpc>
              <a:spcBef>
                <a:spcPts val="0"/>
              </a:spcBef>
              <a:spcAft>
                <a:spcPts val="0"/>
              </a:spcAft>
              <a:defRPr sz="1400">
                <a:solidFill>
                  <a:schemeClr val="bg1"/>
                </a:solidFill>
                <a:latin typeface="Calibri"/>
                <a:ea typeface="微软雅黑"/>
              </a:defRPr>
            </a:lvl1pPr>
          </a:lstStyle>
          <a:p>
            <a:pPr algn="l"/>
            <a:r>
              <a:rPr lang="en-US" altLang="en-US" sz="1600" dirty="0" smtClean="0">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2012</a:t>
            </a:r>
            <a:r>
              <a:rPr lang="zh-CN" altLang="en-US" sz="1600" dirty="0" smtClean="0">
                <a:latin typeface="微软雅黑" pitchFamily="34" charset="-122"/>
                <a:ea typeface="微软雅黑" pitchFamily="34" charset="-122"/>
              </a:rPr>
              <a:t>年</a:t>
            </a:r>
            <a:r>
              <a:rPr lang="en-US" altLang="zh-CN" sz="1600" dirty="0" smtClean="0">
                <a:latin typeface="微软雅黑" pitchFamily="34" charset="-122"/>
                <a:ea typeface="微软雅黑" pitchFamily="34" charset="-122"/>
              </a:rPr>
              <a:t>11</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16</a:t>
            </a:r>
            <a:r>
              <a:rPr lang="zh-CN" altLang="en-US" sz="1600" dirty="0" smtClean="0">
                <a:latin typeface="微软雅黑" pitchFamily="34" charset="-122"/>
                <a:ea typeface="微软雅黑" pitchFamily="34" charset="-122"/>
              </a:rPr>
              <a:t>日公司向北京交通大学（经济管理学院）捐赠“建设项目全过程咨询审计系统”软件，支持该校教学工作。</a:t>
            </a:r>
          </a:p>
          <a:p>
            <a:pPr fontAlgn="base">
              <a:lnSpc>
                <a:spcPts val="2699"/>
              </a:lnSpc>
              <a:spcBef>
                <a:spcPct val="0"/>
              </a:spcBef>
              <a:spcAft>
                <a:spcPct val="0"/>
              </a:spcAft>
            </a:pPr>
            <a:endParaRPr lang="zh-CN" altLang="en-US" sz="1600" dirty="0" smtClean="0">
              <a:solidFill>
                <a:srgbClr val="FFFF00"/>
              </a:solidFill>
              <a:latin typeface="微软雅黑" pitchFamily="34" charset="-122"/>
              <a:ea typeface="微软雅黑" pitchFamily="34" charset="-122"/>
            </a:endParaRPr>
          </a:p>
        </p:txBody>
      </p:sp>
      <p:pic>
        <p:nvPicPr>
          <p:cNvPr id="17" name="图片 16" descr="昆明理工大学.JPG"/>
          <p:cNvPicPr>
            <a:picLocks noChangeAspect="1"/>
          </p:cNvPicPr>
          <p:nvPr/>
        </p:nvPicPr>
        <p:blipFill>
          <a:blip r:embed="rId6" cstate="print"/>
          <a:stretch>
            <a:fillRect/>
          </a:stretch>
        </p:blipFill>
        <p:spPr>
          <a:xfrm>
            <a:off x="7466803" y="929369"/>
            <a:ext cx="3969999" cy="264277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8" name="图片 17" descr="天津理工大学.JPG"/>
          <p:cNvPicPr>
            <a:picLocks noChangeAspect="1"/>
          </p:cNvPicPr>
          <p:nvPr/>
        </p:nvPicPr>
        <p:blipFill>
          <a:blip r:embed="rId7" cstate="print"/>
          <a:stretch>
            <a:fillRect/>
          </a:stretch>
        </p:blipFill>
        <p:spPr>
          <a:xfrm>
            <a:off x="7464232" y="2355442"/>
            <a:ext cx="4114981" cy="2433399"/>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9" name="图片 18" descr="北京交通大学.jpg"/>
          <p:cNvPicPr>
            <a:picLocks noChangeAspect="1"/>
          </p:cNvPicPr>
          <p:nvPr/>
        </p:nvPicPr>
        <p:blipFill>
          <a:blip r:embed="rId8" cstate="print"/>
          <a:stretch>
            <a:fillRect/>
          </a:stretch>
        </p:blipFill>
        <p:spPr>
          <a:xfrm>
            <a:off x="7789346" y="3858425"/>
            <a:ext cx="3995226" cy="2659568"/>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424847036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43"/>
                                        </p:tgtEl>
                                        <p:attrNameLst>
                                          <p:attrName>style.visibility</p:attrName>
                                        </p:attrNameLst>
                                      </p:cBhvr>
                                      <p:to>
                                        <p:strVal val="visible"/>
                                      </p:to>
                                    </p:set>
                                    <p:anim calcmode="lin" valueType="num">
                                      <p:cBhvr additive="base">
                                        <p:cTn id="22" dur="500" fill="hold"/>
                                        <p:tgtEl>
                                          <p:spTgt spid="43"/>
                                        </p:tgtEl>
                                        <p:attrNameLst>
                                          <p:attrName>ppt_x</p:attrName>
                                        </p:attrNameLst>
                                      </p:cBhvr>
                                      <p:tavLst>
                                        <p:tav tm="0">
                                          <p:val>
                                            <p:strVal val="#ppt_x"/>
                                          </p:val>
                                        </p:tav>
                                        <p:tav tm="100000">
                                          <p:val>
                                            <p:strVal val="#ppt_x"/>
                                          </p:val>
                                        </p:tav>
                                      </p:tavLst>
                                    </p:anim>
                                    <p:anim calcmode="lin" valueType="num">
                                      <p:cBhvr additive="base">
                                        <p:cTn id="23"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fade">
                                      <p:cBhvr>
                                        <p:cTn id="28" dur="500"/>
                                        <p:tgtEl>
                                          <p:spTgt spid="13"/>
                                        </p:tgtEl>
                                      </p:cBhvr>
                                    </p:animEffect>
                                    <p:anim calcmode="lin" valueType="num">
                                      <p:cBhvr>
                                        <p:cTn id="29" dur="500" fill="hold"/>
                                        <p:tgtEl>
                                          <p:spTgt spid="13"/>
                                        </p:tgtEl>
                                        <p:attrNameLst>
                                          <p:attrName>ppt_x</p:attrName>
                                        </p:attrNameLst>
                                      </p:cBhvr>
                                      <p:tavLst>
                                        <p:tav tm="0">
                                          <p:val>
                                            <p:strVal val="#ppt_x"/>
                                          </p:val>
                                        </p:tav>
                                        <p:tav tm="100000">
                                          <p:val>
                                            <p:strVal val="#ppt_x"/>
                                          </p:val>
                                        </p:tav>
                                      </p:tavLst>
                                    </p:anim>
                                    <p:anim calcmode="lin" valueType="num">
                                      <p:cBhvr>
                                        <p:cTn id="30" dur="500" fill="hold"/>
                                        <p:tgtEl>
                                          <p:spTgt spid="13"/>
                                        </p:tgtEl>
                                        <p:attrNameLst>
                                          <p:attrName>ppt_y</p:attrName>
                                        </p:attrNameLst>
                                      </p:cBhvr>
                                      <p:tavLst>
                                        <p:tav tm="0">
                                          <p:val>
                                            <p:strVal val="#ppt_y+.1"/>
                                          </p:val>
                                        </p:tav>
                                        <p:tav tm="100000">
                                          <p:val>
                                            <p:strVal val="#ppt_y"/>
                                          </p:val>
                                        </p:tav>
                                      </p:tavLst>
                                    </p:anim>
                                  </p:childTnLst>
                                </p:cTn>
                              </p:par>
                            </p:childTnLst>
                          </p:cTn>
                        </p:par>
                        <p:par>
                          <p:cTn id="31" fill="hold">
                            <p:stCondLst>
                              <p:cond delay="500"/>
                            </p:stCondLst>
                            <p:childTnLst>
                              <p:par>
                                <p:cTn id="32" presetID="42" presetClass="entr" presetSubtype="0" fill="hold" grpId="0" nodeType="afterEffect">
                                  <p:stCondLst>
                                    <p:cond delay="25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500"/>
                                        <p:tgtEl>
                                          <p:spTgt spid="11"/>
                                        </p:tgtEl>
                                      </p:cBhvr>
                                    </p:animEffect>
                                    <p:anim calcmode="lin" valueType="num">
                                      <p:cBhvr>
                                        <p:cTn id="35" dur="500" fill="hold"/>
                                        <p:tgtEl>
                                          <p:spTgt spid="11"/>
                                        </p:tgtEl>
                                        <p:attrNameLst>
                                          <p:attrName>ppt_x</p:attrName>
                                        </p:attrNameLst>
                                      </p:cBhvr>
                                      <p:tavLst>
                                        <p:tav tm="0">
                                          <p:val>
                                            <p:strVal val="#ppt_x"/>
                                          </p:val>
                                        </p:tav>
                                        <p:tav tm="100000">
                                          <p:val>
                                            <p:strVal val="#ppt_x"/>
                                          </p:val>
                                        </p:tav>
                                      </p:tavLst>
                                    </p:anim>
                                    <p:anim calcmode="lin" valueType="num">
                                      <p:cBhvr>
                                        <p:cTn id="36"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9" presetClass="entr" presetSubtype="0" decel="10000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p:cTn id="41" dur="500" fill="hold"/>
                                        <p:tgtEl>
                                          <p:spTgt spid="17"/>
                                        </p:tgtEl>
                                        <p:attrNameLst>
                                          <p:attrName>ppt_w</p:attrName>
                                        </p:attrNameLst>
                                      </p:cBhvr>
                                      <p:tavLst>
                                        <p:tav tm="0">
                                          <p:val>
                                            <p:fltVal val="0"/>
                                          </p:val>
                                        </p:tav>
                                        <p:tav tm="100000">
                                          <p:val>
                                            <p:strVal val="#ppt_w"/>
                                          </p:val>
                                        </p:tav>
                                      </p:tavLst>
                                    </p:anim>
                                    <p:anim calcmode="lin" valueType="num">
                                      <p:cBhvr>
                                        <p:cTn id="42" dur="500" fill="hold"/>
                                        <p:tgtEl>
                                          <p:spTgt spid="17"/>
                                        </p:tgtEl>
                                        <p:attrNameLst>
                                          <p:attrName>ppt_h</p:attrName>
                                        </p:attrNameLst>
                                      </p:cBhvr>
                                      <p:tavLst>
                                        <p:tav tm="0">
                                          <p:val>
                                            <p:fltVal val="0"/>
                                          </p:val>
                                        </p:tav>
                                        <p:tav tm="100000">
                                          <p:val>
                                            <p:strVal val="#ppt_h"/>
                                          </p:val>
                                        </p:tav>
                                      </p:tavLst>
                                    </p:anim>
                                    <p:anim calcmode="lin" valueType="num">
                                      <p:cBhvr>
                                        <p:cTn id="43" dur="500" fill="hold"/>
                                        <p:tgtEl>
                                          <p:spTgt spid="17"/>
                                        </p:tgtEl>
                                        <p:attrNameLst>
                                          <p:attrName>style.rotation</p:attrName>
                                        </p:attrNameLst>
                                      </p:cBhvr>
                                      <p:tavLst>
                                        <p:tav tm="0">
                                          <p:val>
                                            <p:fltVal val="360"/>
                                          </p:val>
                                        </p:tav>
                                        <p:tav tm="100000">
                                          <p:val>
                                            <p:fltVal val="0"/>
                                          </p:val>
                                        </p:tav>
                                      </p:tavLst>
                                    </p:anim>
                                    <p:animEffect transition="in" filter="fade">
                                      <p:cBhvr>
                                        <p:cTn id="44" dur="500"/>
                                        <p:tgtEl>
                                          <p:spTgt spid="17"/>
                                        </p:tgtEl>
                                      </p:cBhvr>
                                    </p:animEffect>
                                  </p:childTnLst>
                                </p:cTn>
                              </p:par>
                            </p:childTnLst>
                          </p:cTn>
                        </p:par>
                        <p:par>
                          <p:cTn id="45" fill="hold">
                            <p:stCondLst>
                              <p:cond delay="500"/>
                            </p:stCondLst>
                            <p:childTnLst>
                              <p:par>
                                <p:cTn id="46" presetID="6" presetClass="emph" presetSubtype="0" fill="hold" nodeType="afterEffect">
                                  <p:stCondLst>
                                    <p:cond delay="0"/>
                                  </p:stCondLst>
                                  <p:childTnLst>
                                    <p:animScale>
                                      <p:cBhvr>
                                        <p:cTn id="47" dur="500" fill="hold"/>
                                        <p:tgtEl>
                                          <p:spTgt spid="17"/>
                                        </p:tgtEl>
                                      </p:cBhvr>
                                      <p:by x="100000" y="100000"/>
                                    </p:animScale>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anim calcmode="lin" valueType="num">
                                      <p:cBhvr>
                                        <p:cTn id="53" dur="500" fill="hold"/>
                                        <p:tgtEl>
                                          <p:spTgt spid="14"/>
                                        </p:tgtEl>
                                        <p:attrNameLst>
                                          <p:attrName>ppt_x</p:attrName>
                                        </p:attrNameLst>
                                      </p:cBhvr>
                                      <p:tavLst>
                                        <p:tav tm="0">
                                          <p:val>
                                            <p:strVal val="#ppt_x"/>
                                          </p:val>
                                        </p:tav>
                                        <p:tav tm="100000">
                                          <p:val>
                                            <p:strVal val="#ppt_x"/>
                                          </p:val>
                                        </p:tav>
                                      </p:tavLst>
                                    </p:anim>
                                    <p:anim calcmode="lin" valueType="num">
                                      <p:cBhvr>
                                        <p:cTn id="54" dur="500" fill="hold"/>
                                        <p:tgtEl>
                                          <p:spTgt spid="14"/>
                                        </p:tgtEl>
                                        <p:attrNameLst>
                                          <p:attrName>ppt_y</p:attrName>
                                        </p:attrNameLst>
                                      </p:cBhvr>
                                      <p:tavLst>
                                        <p:tav tm="0">
                                          <p:val>
                                            <p:strVal val="#ppt_y+.1"/>
                                          </p:val>
                                        </p:tav>
                                        <p:tav tm="100000">
                                          <p:val>
                                            <p:strVal val="#ppt_y"/>
                                          </p:val>
                                        </p:tav>
                                      </p:tavLst>
                                    </p:anim>
                                  </p:childTnLst>
                                </p:cTn>
                              </p:par>
                            </p:childTnLst>
                          </p:cTn>
                        </p:par>
                        <p:par>
                          <p:cTn id="55" fill="hold">
                            <p:stCondLst>
                              <p:cond delay="500"/>
                            </p:stCondLst>
                            <p:childTnLst>
                              <p:par>
                                <p:cTn id="56" presetID="42" presetClass="entr" presetSubtype="0" fill="hold" grpId="0" nodeType="after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fade">
                                      <p:cBhvr>
                                        <p:cTn id="58" dur="500"/>
                                        <p:tgtEl>
                                          <p:spTgt spid="12"/>
                                        </p:tgtEl>
                                      </p:cBhvr>
                                    </p:animEffect>
                                    <p:anim calcmode="lin" valueType="num">
                                      <p:cBhvr>
                                        <p:cTn id="59" dur="500" fill="hold"/>
                                        <p:tgtEl>
                                          <p:spTgt spid="12"/>
                                        </p:tgtEl>
                                        <p:attrNameLst>
                                          <p:attrName>ppt_x</p:attrName>
                                        </p:attrNameLst>
                                      </p:cBhvr>
                                      <p:tavLst>
                                        <p:tav tm="0">
                                          <p:val>
                                            <p:strVal val="#ppt_x"/>
                                          </p:val>
                                        </p:tav>
                                        <p:tav tm="100000">
                                          <p:val>
                                            <p:strVal val="#ppt_x"/>
                                          </p:val>
                                        </p:tav>
                                      </p:tavLst>
                                    </p:anim>
                                    <p:anim calcmode="lin" valueType="num">
                                      <p:cBhvr>
                                        <p:cTn id="60" dur="5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49" presetClass="entr" presetSubtype="0" decel="100000" fill="hold" nodeType="clickEffect">
                                  <p:stCondLst>
                                    <p:cond delay="0"/>
                                  </p:stCondLst>
                                  <p:childTnLst>
                                    <p:set>
                                      <p:cBhvr>
                                        <p:cTn id="64" dur="1" fill="hold">
                                          <p:stCondLst>
                                            <p:cond delay="0"/>
                                          </p:stCondLst>
                                        </p:cTn>
                                        <p:tgtEl>
                                          <p:spTgt spid="18"/>
                                        </p:tgtEl>
                                        <p:attrNameLst>
                                          <p:attrName>style.visibility</p:attrName>
                                        </p:attrNameLst>
                                      </p:cBhvr>
                                      <p:to>
                                        <p:strVal val="visible"/>
                                      </p:to>
                                    </p:set>
                                    <p:anim calcmode="lin" valueType="num">
                                      <p:cBhvr>
                                        <p:cTn id="65" dur="500" fill="hold"/>
                                        <p:tgtEl>
                                          <p:spTgt spid="18"/>
                                        </p:tgtEl>
                                        <p:attrNameLst>
                                          <p:attrName>ppt_w</p:attrName>
                                        </p:attrNameLst>
                                      </p:cBhvr>
                                      <p:tavLst>
                                        <p:tav tm="0">
                                          <p:val>
                                            <p:fltVal val="0"/>
                                          </p:val>
                                        </p:tav>
                                        <p:tav tm="100000">
                                          <p:val>
                                            <p:strVal val="#ppt_w"/>
                                          </p:val>
                                        </p:tav>
                                      </p:tavLst>
                                    </p:anim>
                                    <p:anim calcmode="lin" valueType="num">
                                      <p:cBhvr>
                                        <p:cTn id="66" dur="500" fill="hold"/>
                                        <p:tgtEl>
                                          <p:spTgt spid="18"/>
                                        </p:tgtEl>
                                        <p:attrNameLst>
                                          <p:attrName>ppt_h</p:attrName>
                                        </p:attrNameLst>
                                      </p:cBhvr>
                                      <p:tavLst>
                                        <p:tav tm="0">
                                          <p:val>
                                            <p:fltVal val="0"/>
                                          </p:val>
                                        </p:tav>
                                        <p:tav tm="100000">
                                          <p:val>
                                            <p:strVal val="#ppt_h"/>
                                          </p:val>
                                        </p:tav>
                                      </p:tavLst>
                                    </p:anim>
                                    <p:anim calcmode="lin" valueType="num">
                                      <p:cBhvr>
                                        <p:cTn id="67" dur="500" fill="hold"/>
                                        <p:tgtEl>
                                          <p:spTgt spid="18"/>
                                        </p:tgtEl>
                                        <p:attrNameLst>
                                          <p:attrName>style.rotation</p:attrName>
                                        </p:attrNameLst>
                                      </p:cBhvr>
                                      <p:tavLst>
                                        <p:tav tm="0">
                                          <p:val>
                                            <p:fltVal val="360"/>
                                          </p:val>
                                        </p:tav>
                                        <p:tav tm="100000">
                                          <p:val>
                                            <p:fltVal val="0"/>
                                          </p:val>
                                        </p:tav>
                                      </p:tavLst>
                                    </p:anim>
                                    <p:animEffect transition="in" filter="fade">
                                      <p:cBhvr>
                                        <p:cTn id="68" dur="500"/>
                                        <p:tgtEl>
                                          <p:spTgt spid="18"/>
                                        </p:tgtEl>
                                      </p:cBhvr>
                                    </p:animEffect>
                                  </p:childTnLst>
                                </p:cTn>
                              </p:par>
                            </p:childTnLst>
                          </p:cTn>
                        </p:par>
                      </p:childTnLst>
                    </p:cTn>
                  </p:par>
                  <p:par>
                    <p:cTn id="69" fill="hold">
                      <p:stCondLst>
                        <p:cond delay="indefinite"/>
                      </p:stCondLst>
                      <p:childTnLst>
                        <p:par>
                          <p:cTn id="70" fill="hold">
                            <p:stCondLst>
                              <p:cond delay="0"/>
                            </p:stCondLst>
                            <p:childTnLst>
                              <p:par>
                                <p:cTn id="71" presetID="6" presetClass="emph" presetSubtype="0" fill="hold" nodeType="clickEffect">
                                  <p:stCondLst>
                                    <p:cond delay="0"/>
                                  </p:stCondLst>
                                  <p:childTnLst>
                                    <p:animScale>
                                      <p:cBhvr>
                                        <p:cTn id="72" dur="500" fill="hold"/>
                                        <p:tgtEl>
                                          <p:spTgt spid="18"/>
                                        </p:tgtEl>
                                      </p:cBhvr>
                                      <p:by x="90000" y="90000"/>
                                    </p:animScale>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15"/>
                                        </p:tgtEl>
                                        <p:attrNameLst>
                                          <p:attrName>style.visibility</p:attrName>
                                        </p:attrNameLst>
                                      </p:cBhvr>
                                      <p:to>
                                        <p:strVal val="visible"/>
                                      </p:to>
                                    </p:set>
                                    <p:animEffect transition="in" filter="fade">
                                      <p:cBhvr>
                                        <p:cTn id="77" dur="500"/>
                                        <p:tgtEl>
                                          <p:spTgt spid="15"/>
                                        </p:tgtEl>
                                      </p:cBhvr>
                                    </p:animEffect>
                                    <p:anim calcmode="lin" valueType="num">
                                      <p:cBhvr>
                                        <p:cTn id="78" dur="500" fill="hold"/>
                                        <p:tgtEl>
                                          <p:spTgt spid="15"/>
                                        </p:tgtEl>
                                        <p:attrNameLst>
                                          <p:attrName>ppt_x</p:attrName>
                                        </p:attrNameLst>
                                      </p:cBhvr>
                                      <p:tavLst>
                                        <p:tav tm="0">
                                          <p:val>
                                            <p:strVal val="#ppt_x"/>
                                          </p:val>
                                        </p:tav>
                                        <p:tav tm="100000">
                                          <p:val>
                                            <p:strVal val="#ppt_x"/>
                                          </p:val>
                                        </p:tav>
                                      </p:tavLst>
                                    </p:anim>
                                    <p:anim calcmode="lin" valueType="num">
                                      <p:cBhvr>
                                        <p:cTn id="79" dur="500" fill="hold"/>
                                        <p:tgtEl>
                                          <p:spTgt spid="15"/>
                                        </p:tgtEl>
                                        <p:attrNameLst>
                                          <p:attrName>ppt_y</p:attrName>
                                        </p:attrNameLst>
                                      </p:cBhvr>
                                      <p:tavLst>
                                        <p:tav tm="0">
                                          <p:val>
                                            <p:strVal val="#ppt_y+.1"/>
                                          </p:val>
                                        </p:tav>
                                        <p:tav tm="100000">
                                          <p:val>
                                            <p:strVal val="#ppt_y"/>
                                          </p:val>
                                        </p:tav>
                                      </p:tavLst>
                                    </p:anim>
                                  </p:childTnLst>
                                </p:cTn>
                              </p:par>
                            </p:childTnLst>
                          </p:cTn>
                        </p:par>
                        <p:par>
                          <p:cTn id="80" fill="hold">
                            <p:stCondLst>
                              <p:cond delay="500"/>
                            </p:stCondLst>
                            <p:childTnLst>
                              <p:par>
                                <p:cTn id="81" presetID="42" presetClass="entr" presetSubtype="0" fill="hold" grpId="0" nodeType="after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500"/>
                                        <p:tgtEl>
                                          <p:spTgt spid="16"/>
                                        </p:tgtEl>
                                      </p:cBhvr>
                                    </p:animEffect>
                                    <p:anim calcmode="lin" valueType="num">
                                      <p:cBhvr>
                                        <p:cTn id="84" dur="500" fill="hold"/>
                                        <p:tgtEl>
                                          <p:spTgt spid="16"/>
                                        </p:tgtEl>
                                        <p:attrNameLst>
                                          <p:attrName>ppt_x</p:attrName>
                                        </p:attrNameLst>
                                      </p:cBhvr>
                                      <p:tavLst>
                                        <p:tav tm="0">
                                          <p:val>
                                            <p:strVal val="#ppt_x"/>
                                          </p:val>
                                        </p:tav>
                                        <p:tav tm="100000">
                                          <p:val>
                                            <p:strVal val="#ppt_x"/>
                                          </p:val>
                                        </p:tav>
                                      </p:tavLst>
                                    </p:anim>
                                    <p:anim calcmode="lin" valueType="num">
                                      <p:cBhvr>
                                        <p:cTn id="85"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86" fill="hold">
                      <p:stCondLst>
                        <p:cond delay="indefinite"/>
                      </p:stCondLst>
                      <p:childTnLst>
                        <p:par>
                          <p:cTn id="87" fill="hold">
                            <p:stCondLst>
                              <p:cond delay="0"/>
                            </p:stCondLst>
                            <p:childTnLst>
                              <p:par>
                                <p:cTn id="88" presetID="49" presetClass="entr" presetSubtype="0" decel="100000" fill="hold" nodeType="clickEffect">
                                  <p:stCondLst>
                                    <p:cond delay="0"/>
                                  </p:stCondLst>
                                  <p:childTnLst>
                                    <p:set>
                                      <p:cBhvr>
                                        <p:cTn id="89" dur="1" fill="hold">
                                          <p:stCondLst>
                                            <p:cond delay="0"/>
                                          </p:stCondLst>
                                        </p:cTn>
                                        <p:tgtEl>
                                          <p:spTgt spid="19"/>
                                        </p:tgtEl>
                                        <p:attrNameLst>
                                          <p:attrName>style.visibility</p:attrName>
                                        </p:attrNameLst>
                                      </p:cBhvr>
                                      <p:to>
                                        <p:strVal val="visible"/>
                                      </p:to>
                                    </p:set>
                                    <p:anim calcmode="lin" valueType="num">
                                      <p:cBhvr>
                                        <p:cTn id="90" dur="500" fill="hold"/>
                                        <p:tgtEl>
                                          <p:spTgt spid="19"/>
                                        </p:tgtEl>
                                        <p:attrNameLst>
                                          <p:attrName>ppt_w</p:attrName>
                                        </p:attrNameLst>
                                      </p:cBhvr>
                                      <p:tavLst>
                                        <p:tav tm="0">
                                          <p:val>
                                            <p:fltVal val="0"/>
                                          </p:val>
                                        </p:tav>
                                        <p:tav tm="100000">
                                          <p:val>
                                            <p:strVal val="#ppt_w"/>
                                          </p:val>
                                        </p:tav>
                                      </p:tavLst>
                                    </p:anim>
                                    <p:anim calcmode="lin" valueType="num">
                                      <p:cBhvr>
                                        <p:cTn id="91" dur="500" fill="hold"/>
                                        <p:tgtEl>
                                          <p:spTgt spid="19"/>
                                        </p:tgtEl>
                                        <p:attrNameLst>
                                          <p:attrName>ppt_h</p:attrName>
                                        </p:attrNameLst>
                                      </p:cBhvr>
                                      <p:tavLst>
                                        <p:tav tm="0">
                                          <p:val>
                                            <p:fltVal val="0"/>
                                          </p:val>
                                        </p:tav>
                                        <p:tav tm="100000">
                                          <p:val>
                                            <p:strVal val="#ppt_h"/>
                                          </p:val>
                                        </p:tav>
                                      </p:tavLst>
                                    </p:anim>
                                    <p:anim calcmode="lin" valueType="num">
                                      <p:cBhvr>
                                        <p:cTn id="92" dur="500" fill="hold"/>
                                        <p:tgtEl>
                                          <p:spTgt spid="19"/>
                                        </p:tgtEl>
                                        <p:attrNameLst>
                                          <p:attrName>style.rotation</p:attrName>
                                        </p:attrNameLst>
                                      </p:cBhvr>
                                      <p:tavLst>
                                        <p:tav tm="0">
                                          <p:val>
                                            <p:fltVal val="360"/>
                                          </p:val>
                                        </p:tav>
                                        <p:tav tm="100000">
                                          <p:val>
                                            <p:fltVal val="0"/>
                                          </p:val>
                                        </p:tav>
                                      </p:tavLst>
                                    </p:anim>
                                    <p:animEffect transition="in" filter="fade">
                                      <p:cBhvr>
                                        <p:cTn id="93" dur="500"/>
                                        <p:tgtEl>
                                          <p:spTgt spid="19"/>
                                        </p:tgtEl>
                                      </p:cBhvr>
                                    </p:animEffect>
                                  </p:childTnLst>
                                </p:cTn>
                              </p:par>
                            </p:childTnLst>
                          </p:cTn>
                        </p:par>
                      </p:childTnLst>
                    </p:cTn>
                  </p:par>
                  <p:par>
                    <p:cTn id="94" fill="hold">
                      <p:stCondLst>
                        <p:cond delay="indefinite"/>
                      </p:stCondLst>
                      <p:childTnLst>
                        <p:par>
                          <p:cTn id="95" fill="hold">
                            <p:stCondLst>
                              <p:cond delay="0"/>
                            </p:stCondLst>
                            <p:childTnLst>
                              <p:par>
                                <p:cTn id="96" presetID="6" presetClass="emph" presetSubtype="0" fill="hold" nodeType="clickEffect">
                                  <p:stCondLst>
                                    <p:cond delay="0"/>
                                  </p:stCondLst>
                                  <p:childTnLst>
                                    <p:animScale>
                                      <p:cBhvr>
                                        <p:cTn id="97" dur="500" fill="hold"/>
                                        <p:tgtEl>
                                          <p:spTgt spid="19"/>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3" grpId="0"/>
      <p:bldP spid="11" grpId="0"/>
      <p:bldP spid="12" grpId="0"/>
      <p:bldP spid="13" grpId="0" animBg="1"/>
      <p:bldP spid="14" grpId="0" animBg="1"/>
      <p:bldP spid="15" grpId="0" animBg="1"/>
      <p:bldP spid="16" grpId="0"/>
    </p:bldLst>
  </p:timing>
</p:sld>
</file>

<file path=ppt/slides/slide1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4" cstate="print"/>
          <a:srcRect/>
          <a:stretch>
            <a:fillRect/>
          </a:stretch>
        </p:blipFill>
        <p:spPr bwMode="auto">
          <a:xfrm>
            <a:off x="11278" y="0"/>
            <a:ext cx="12180722" cy="7113880"/>
          </a:xfrm>
          <a:prstGeom prst="rect">
            <a:avLst/>
          </a:prstGeom>
          <a:noFill/>
          <a:ln w="9525">
            <a:noFill/>
            <a:miter lim="800000"/>
            <a:headEnd/>
            <a:tailEnd/>
          </a:ln>
        </p:spPr>
      </p:pic>
      <p:sp>
        <p:nvSpPr>
          <p:cNvPr id="7" name="矩形 6"/>
          <p:cNvSpPr/>
          <p:nvPr/>
        </p:nvSpPr>
        <p:spPr bwMode="auto">
          <a:xfrm>
            <a:off x="0" y="0"/>
            <a:ext cx="12192000" cy="7226333"/>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24" name="AutoShape 23"/>
          <p:cNvSpPr>
            <a:spLocks noChangeArrowheads="1"/>
          </p:cNvSpPr>
          <p:nvPr/>
        </p:nvSpPr>
        <p:spPr bwMode="auto">
          <a:xfrm>
            <a:off x="290330"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AutoShape 23"/>
          <p:cNvSpPr>
            <a:spLocks noChangeArrowheads="1"/>
          </p:cNvSpPr>
          <p:nvPr/>
        </p:nvSpPr>
        <p:spPr bwMode="auto">
          <a:xfrm>
            <a:off x="549153"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Text Box 27" descr="2"/>
          <p:cNvSpPr txBox="1">
            <a:spLocks noChangeArrowheads="1"/>
          </p:cNvSpPr>
          <p:nvPr/>
        </p:nvSpPr>
        <p:spPr bwMode="gray">
          <a:xfrm>
            <a:off x="910668" y="242046"/>
            <a:ext cx="380299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bg1"/>
                </a:solidFill>
                <a:latin typeface="微软雅黑" panose="020B0503020204020204" pitchFamily="34" charset="-122"/>
                <a:ea typeface="微软雅黑" panose="020B0503020204020204" pitchFamily="34" charset="-122"/>
              </a:rPr>
              <a:t>社会影响－高校捐赠</a:t>
            </a:r>
            <a:endParaRPr lang="en-US" altLang="zh-CN" sz="2700" b="1" dirty="0">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340125" y="3357430"/>
            <a:ext cx="7056259" cy="723817"/>
          </a:xfrm>
          <a:prstGeom prst="rect">
            <a:avLst/>
          </a:prstGeom>
          <a:noFill/>
        </p:spPr>
        <p:txBody>
          <a:bodyPr wrap="square" lIns="98708" tIns="49354" rIns="98708" bIns="49354" rtlCol="0">
            <a:spAutoFit/>
          </a:bodyPr>
          <a:lstStyle/>
          <a:p>
            <a:pPr fontAlgn="auto">
              <a:lnSpc>
                <a:spcPct val="125000"/>
              </a:lnSpc>
              <a:spcBef>
                <a:spcPts val="0"/>
              </a:spcBef>
              <a:spcAft>
                <a:spcPts val="0"/>
              </a:spcAft>
            </a:pPr>
            <a:r>
              <a:rPr lang="en-US" altLang="zh-CN" sz="1700" dirty="0" smtClean="0">
                <a:solidFill>
                  <a:schemeClr val="bg1"/>
                </a:solidFill>
                <a:latin typeface="微软雅黑" pitchFamily="34" charset="-122"/>
                <a:ea typeface="微软雅黑" pitchFamily="34" charset="-122"/>
              </a:rPr>
              <a:t>         2014</a:t>
            </a:r>
            <a:r>
              <a:rPr lang="zh-CN" altLang="en-US" sz="1700" dirty="0" smtClean="0">
                <a:solidFill>
                  <a:schemeClr val="bg1"/>
                </a:solidFill>
                <a:latin typeface="微软雅黑" pitchFamily="34" charset="-122"/>
                <a:ea typeface="微软雅黑" pitchFamily="34" charset="-122"/>
              </a:rPr>
              <a:t>年</a:t>
            </a:r>
            <a:r>
              <a:rPr lang="en-US" altLang="zh-CN" sz="1700" dirty="0" smtClean="0">
                <a:solidFill>
                  <a:schemeClr val="bg1"/>
                </a:solidFill>
                <a:latin typeface="微软雅黑" pitchFamily="34" charset="-122"/>
                <a:ea typeface="微软雅黑" pitchFamily="34" charset="-122"/>
              </a:rPr>
              <a:t>9</a:t>
            </a:r>
            <a:r>
              <a:rPr lang="zh-CN" altLang="en-US" sz="1700" dirty="0" smtClean="0">
                <a:solidFill>
                  <a:schemeClr val="bg1"/>
                </a:solidFill>
                <a:latin typeface="微软雅黑" pitchFamily="34" charset="-122"/>
                <a:ea typeface="微软雅黑" pitchFamily="34" charset="-122"/>
              </a:rPr>
              <a:t>月</a:t>
            </a:r>
            <a:r>
              <a:rPr lang="en-US" altLang="zh-CN" sz="1700" dirty="0" smtClean="0">
                <a:solidFill>
                  <a:schemeClr val="bg1"/>
                </a:solidFill>
                <a:latin typeface="微软雅黑" pitchFamily="34" charset="-122"/>
                <a:ea typeface="微软雅黑" pitchFamily="34" charset="-122"/>
              </a:rPr>
              <a:t>10</a:t>
            </a:r>
            <a:r>
              <a:rPr lang="zh-CN" altLang="en-US" sz="1700" dirty="0" smtClean="0">
                <a:solidFill>
                  <a:schemeClr val="bg1"/>
                </a:solidFill>
                <a:latin typeface="微软雅黑" pitchFamily="34" charset="-122"/>
                <a:ea typeface="微软雅黑" pitchFamily="34" charset="-122"/>
              </a:rPr>
              <a:t>日，受沈阳建筑大学邀请为该校管理学院学生讲授</a:t>
            </a:r>
            <a:r>
              <a:rPr lang="en-US" altLang="zh-CN" sz="1700" dirty="0" smtClean="0">
                <a:solidFill>
                  <a:schemeClr val="bg1"/>
                </a:solidFill>
                <a:latin typeface="微软雅黑" pitchFamily="34" charset="-122"/>
                <a:ea typeface="微软雅黑" pitchFamily="34" charset="-122"/>
              </a:rPr>
              <a:t>“</a:t>
            </a:r>
            <a:r>
              <a:rPr lang="zh-CN" altLang="en-US" sz="1700" dirty="0" smtClean="0">
                <a:solidFill>
                  <a:schemeClr val="bg1"/>
                </a:solidFill>
                <a:latin typeface="微软雅黑" pitchFamily="34" charset="-122"/>
                <a:ea typeface="微软雅黑" pitchFamily="34" charset="-122"/>
              </a:rPr>
              <a:t>建设项目投资管理及审计信息化</a:t>
            </a:r>
            <a:r>
              <a:rPr lang="en-US" altLang="zh-CN" sz="1700" dirty="0" smtClean="0">
                <a:solidFill>
                  <a:schemeClr val="bg1"/>
                </a:solidFill>
                <a:latin typeface="微软雅黑" pitchFamily="34" charset="-122"/>
                <a:ea typeface="微软雅黑" pitchFamily="34" charset="-122"/>
              </a:rPr>
              <a:t>”</a:t>
            </a:r>
            <a:r>
              <a:rPr lang="zh-CN" altLang="en-US" sz="1700" dirty="0" smtClean="0">
                <a:solidFill>
                  <a:schemeClr val="bg1"/>
                </a:solidFill>
                <a:latin typeface="微软雅黑" pitchFamily="34" charset="-122"/>
                <a:ea typeface="微软雅黑" pitchFamily="34" charset="-122"/>
              </a:rPr>
              <a:t>课程 。</a:t>
            </a:r>
            <a:endParaRPr lang="zh-CN" altLang="en-US" sz="1700" dirty="0">
              <a:solidFill>
                <a:schemeClr val="bg1"/>
              </a:solidFill>
              <a:latin typeface="微软雅黑" pitchFamily="34" charset="-122"/>
              <a:ea typeface="微软雅黑" pitchFamily="34" charset="-122"/>
            </a:endParaRPr>
          </a:p>
        </p:txBody>
      </p:sp>
      <p:sp>
        <p:nvSpPr>
          <p:cNvPr id="21" name="TextBox 20"/>
          <p:cNvSpPr txBox="1"/>
          <p:nvPr/>
        </p:nvSpPr>
        <p:spPr>
          <a:xfrm>
            <a:off x="370881" y="1782877"/>
            <a:ext cx="6994747" cy="792169"/>
          </a:xfrm>
          <a:prstGeom prst="rect">
            <a:avLst/>
          </a:prstGeom>
          <a:noFill/>
        </p:spPr>
        <p:txBody>
          <a:bodyPr wrap="square" lIns="98708" tIns="49354" rIns="98708" bIns="49354" rtlCol="0">
            <a:spAutoFit/>
          </a:bodyPr>
          <a:lstStyle/>
          <a:p>
            <a:pPr>
              <a:lnSpc>
                <a:spcPts val="2699"/>
              </a:lnSpc>
            </a:pPr>
            <a:r>
              <a:rPr lang="en-US" altLang="zh-CN" sz="1700" dirty="0" smtClean="0">
                <a:solidFill>
                  <a:schemeClr val="bg1"/>
                </a:solidFill>
                <a:latin typeface="微软雅黑" pitchFamily="34" charset="-122"/>
                <a:ea typeface="微软雅黑" pitchFamily="34" charset="-122"/>
              </a:rPr>
              <a:t>      2014</a:t>
            </a:r>
            <a:r>
              <a:rPr lang="zh-CN" altLang="en-US" sz="1700" dirty="0" smtClean="0">
                <a:solidFill>
                  <a:schemeClr val="bg1"/>
                </a:solidFill>
                <a:latin typeface="微软雅黑" pitchFamily="34" charset="-122"/>
                <a:ea typeface="微软雅黑" pitchFamily="34" charset="-122"/>
              </a:rPr>
              <a:t>年</a:t>
            </a:r>
            <a:r>
              <a:rPr lang="en-US" altLang="zh-CN" sz="1700" dirty="0" smtClean="0">
                <a:solidFill>
                  <a:schemeClr val="bg1"/>
                </a:solidFill>
                <a:latin typeface="微软雅黑" pitchFamily="34" charset="-122"/>
                <a:ea typeface="微软雅黑" pitchFamily="34" charset="-122"/>
              </a:rPr>
              <a:t>5</a:t>
            </a:r>
            <a:r>
              <a:rPr lang="zh-CN" altLang="en-US" sz="1700" dirty="0" smtClean="0">
                <a:solidFill>
                  <a:schemeClr val="bg1"/>
                </a:solidFill>
                <a:latin typeface="微软雅黑" pitchFamily="34" charset="-122"/>
                <a:ea typeface="微软雅黑" pitchFamily="34" charset="-122"/>
              </a:rPr>
              <a:t>月</a:t>
            </a:r>
            <a:r>
              <a:rPr lang="en-US" altLang="zh-CN" sz="1700" dirty="0" smtClean="0">
                <a:solidFill>
                  <a:schemeClr val="bg1"/>
                </a:solidFill>
                <a:latin typeface="微软雅黑" pitchFamily="34" charset="-122"/>
                <a:ea typeface="微软雅黑" pitchFamily="34" charset="-122"/>
              </a:rPr>
              <a:t>21</a:t>
            </a:r>
            <a:r>
              <a:rPr lang="zh-CN" altLang="en-US" sz="1700" dirty="0" smtClean="0">
                <a:solidFill>
                  <a:schemeClr val="bg1"/>
                </a:solidFill>
                <a:latin typeface="微软雅黑" pitchFamily="34" charset="-122"/>
                <a:ea typeface="微软雅黑" pitchFamily="34" charset="-122"/>
              </a:rPr>
              <a:t>日我公司向天津大学捐赠“建设项目全过程投资管理与审计系统”软件，大力支持该校教学工作。 </a:t>
            </a:r>
            <a:r>
              <a:rPr lang="zh-CN" altLang="en-US" sz="1700" dirty="0" smtClean="0">
                <a:solidFill>
                  <a:schemeClr val="bg1"/>
                </a:solidFill>
                <a:latin typeface="Adobe 黑体 Std R" pitchFamily="34" charset="-122"/>
                <a:ea typeface="Adobe 黑体 Std R" pitchFamily="34" charset="-122"/>
              </a:rPr>
              <a:t> </a:t>
            </a:r>
          </a:p>
        </p:txBody>
      </p:sp>
      <p:sp>
        <p:nvSpPr>
          <p:cNvPr id="22" name="对角圆角矩形 21"/>
          <p:cNvSpPr/>
          <p:nvPr/>
        </p:nvSpPr>
        <p:spPr>
          <a:xfrm>
            <a:off x="935330" y="2856437"/>
            <a:ext cx="2117063" cy="430427"/>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沈阳建筑大学</a:t>
            </a:r>
            <a:endParaRPr lang="zh-CN" altLang="en-US" sz="2100" b="1" dirty="0">
              <a:solidFill>
                <a:schemeClr val="bg1"/>
              </a:solidFill>
              <a:latin typeface="微软雅黑" pitchFamily="34" charset="-122"/>
              <a:ea typeface="微软雅黑" pitchFamily="34" charset="-122"/>
            </a:endParaRPr>
          </a:p>
        </p:txBody>
      </p:sp>
      <p:sp>
        <p:nvSpPr>
          <p:cNvPr id="26" name="对角圆角矩形 25"/>
          <p:cNvSpPr/>
          <p:nvPr/>
        </p:nvSpPr>
        <p:spPr>
          <a:xfrm>
            <a:off x="935329" y="1233518"/>
            <a:ext cx="2197700" cy="406220"/>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天津大学</a:t>
            </a:r>
            <a:endParaRPr lang="zh-CN" altLang="en-US" sz="2100" b="1" dirty="0">
              <a:solidFill>
                <a:schemeClr val="bg1"/>
              </a:solidFill>
              <a:latin typeface="微软雅黑" pitchFamily="34" charset="-122"/>
              <a:ea typeface="微软雅黑" pitchFamily="34" charset="-122"/>
            </a:endParaRPr>
          </a:p>
        </p:txBody>
      </p:sp>
      <p:sp>
        <p:nvSpPr>
          <p:cNvPr id="27" name="对角圆角矩形 26"/>
          <p:cNvSpPr/>
          <p:nvPr/>
        </p:nvSpPr>
        <p:spPr>
          <a:xfrm>
            <a:off x="935329" y="4406746"/>
            <a:ext cx="2358970" cy="382094"/>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长春工程学院</a:t>
            </a:r>
            <a:endParaRPr lang="zh-CN" altLang="en-US" sz="2100" b="1" dirty="0">
              <a:solidFill>
                <a:schemeClr val="bg1"/>
              </a:solidFill>
              <a:latin typeface="微软雅黑" pitchFamily="34" charset="-122"/>
              <a:ea typeface="微软雅黑" pitchFamily="34" charset="-122"/>
            </a:endParaRPr>
          </a:p>
        </p:txBody>
      </p:sp>
      <p:sp>
        <p:nvSpPr>
          <p:cNvPr id="28" name="TextBox 6"/>
          <p:cNvSpPr txBox="1"/>
          <p:nvPr/>
        </p:nvSpPr>
        <p:spPr>
          <a:xfrm>
            <a:off x="491835" y="5045397"/>
            <a:ext cx="6752839" cy="723817"/>
          </a:xfrm>
          <a:prstGeom prst="rect">
            <a:avLst/>
          </a:prstGeom>
          <a:noFill/>
        </p:spPr>
        <p:txBody>
          <a:bodyPr wrap="square" lIns="98708" tIns="49354" rIns="98708" bIns="49354" rtlCol="0">
            <a:spAutoFit/>
          </a:bodyPr>
          <a:lstStyle>
            <a:defPPr>
              <a:defRPr lang="zh-CN"/>
            </a:defPPr>
            <a:lvl1pPr fontAlgn="auto">
              <a:lnSpc>
                <a:spcPct val="125000"/>
              </a:lnSpc>
              <a:spcBef>
                <a:spcPts val="0"/>
              </a:spcBef>
              <a:spcAft>
                <a:spcPts val="0"/>
              </a:spcAft>
              <a:defRPr sz="1400">
                <a:solidFill>
                  <a:schemeClr val="bg1"/>
                </a:solidFill>
                <a:latin typeface="Calibri"/>
                <a:ea typeface="微软雅黑"/>
              </a:defRPr>
            </a:lvl1pPr>
          </a:lstStyle>
          <a:p>
            <a:pPr algn="l"/>
            <a:r>
              <a:rPr lang="en-US" altLang="zh-CN" sz="1700" dirty="0" smtClean="0">
                <a:solidFill>
                  <a:srgbClr val="080808"/>
                </a:solidFill>
                <a:latin typeface="微软雅黑" pitchFamily="34" charset="-122"/>
                <a:ea typeface="微软雅黑" pitchFamily="34" charset="-122"/>
              </a:rPr>
              <a:t>      </a:t>
            </a:r>
            <a:r>
              <a:rPr lang="en-US" altLang="zh-CN" sz="1700" dirty="0" smtClean="0">
                <a:latin typeface="微软雅黑" pitchFamily="34" charset="-122"/>
                <a:ea typeface="微软雅黑" pitchFamily="34" charset="-122"/>
              </a:rPr>
              <a:t>2014</a:t>
            </a:r>
            <a:r>
              <a:rPr lang="zh-CN" altLang="en-US" sz="1700" dirty="0" smtClean="0">
                <a:latin typeface="微软雅黑" pitchFamily="34" charset="-122"/>
                <a:ea typeface="微软雅黑" pitchFamily="34" charset="-122"/>
              </a:rPr>
              <a:t>年</a:t>
            </a:r>
            <a:r>
              <a:rPr lang="en-US" altLang="zh-CN" sz="1700" dirty="0" smtClean="0">
                <a:latin typeface="微软雅黑" pitchFamily="34" charset="-122"/>
                <a:ea typeface="微软雅黑" pitchFamily="34" charset="-122"/>
              </a:rPr>
              <a:t>9</a:t>
            </a:r>
            <a:r>
              <a:rPr lang="zh-CN" altLang="en-US" sz="1700" dirty="0" smtClean="0">
                <a:latin typeface="微软雅黑" pitchFamily="34" charset="-122"/>
                <a:ea typeface="微软雅黑" pitchFamily="34" charset="-122"/>
              </a:rPr>
              <a:t>月</a:t>
            </a:r>
            <a:r>
              <a:rPr lang="en-US" altLang="zh-CN" sz="1700" dirty="0" smtClean="0">
                <a:latin typeface="微软雅黑" pitchFamily="34" charset="-122"/>
                <a:ea typeface="微软雅黑" pitchFamily="34" charset="-122"/>
              </a:rPr>
              <a:t>13</a:t>
            </a:r>
            <a:r>
              <a:rPr lang="zh-CN" altLang="en-US" sz="1700" dirty="0" smtClean="0">
                <a:latin typeface="微软雅黑" pitchFamily="34" charset="-122"/>
                <a:ea typeface="微软雅黑" pitchFamily="34" charset="-122"/>
              </a:rPr>
              <a:t>日公司向长春工程学院捐赠“建设项目全过程投资管理及审计系统”软件，大力支持该校教学工作。</a:t>
            </a:r>
          </a:p>
        </p:txBody>
      </p:sp>
      <p:pic>
        <p:nvPicPr>
          <p:cNvPr id="29" name="图片 28" descr="天津大学.jpg"/>
          <p:cNvPicPr>
            <a:picLocks noChangeAspect="1"/>
          </p:cNvPicPr>
          <p:nvPr/>
        </p:nvPicPr>
        <p:blipFill>
          <a:blip r:embed="rId5" cstate="print"/>
          <a:stretch>
            <a:fillRect/>
          </a:stretch>
        </p:blipFill>
        <p:spPr>
          <a:xfrm>
            <a:off x="7547439" y="795928"/>
            <a:ext cx="4031774" cy="2668731"/>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图片 29" descr="20140915102910.jpg"/>
          <p:cNvPicPr>
            <a:picLocks noChangeAspect="1"/>
          </p:cNvPicPr>
          <p:nvPr/>
        </p:nvPicPr>
        <p:blipFill>
          <a:blip r:embed="rId6" cstate="print"/>
          <a:stretch>
            <a:fillRect/>
          </a:stretch>
        </p:blipFill>
        <p:spPr>
          <a:xfrm rot="21320093">
            <a:off x="7469683" y="2416707"/>
            <a:ext cx="4122392" cy="236586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1">
              <a:shade val="50000"/>
            </a:schemeClr>
          </a:lnRef>
          <a:fillRef idx="1">
            <a:schemeClr val="accent1"/>
          </a:fillRef>
          <a:effectRef idx="0">
            <a:schemeClr val="accent1"/>
          </a:effectRef>
          <a:fontRef idx="minor">
            <a:schemeClr val="lt1"/>
          </a:fontRef>
        </p:style>
      </p:pic>
      <p:pic>
        <p:nvPicPr>
          <p:cNvPr id="31" name="图片 30" descr="长春工程学院.jpg"/>
          <p:cNvPicPr>
            <a:picLocks noChangeAspect="1"/>
          </p:cNvPicPr>
          <p:nvPr/>
        </p:nvPicPr>
        <p:blipFill>
          <a:blip r:embed="rId7" cstate="print"/>
          <a:stretch>
            <a:fillRect/>
          </a:stretch>
        </p:blipFill>
        <p:spPr>
          <a:xfrm>
            <a:off x="7357430" y="4067124"/>
            <a:ext cx="4404467" cy="260621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424847036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anim calcmode="lin" valueType="num">
                                      <p:cBhvr>
                                        <p:cTn id="23" dur="500" fill="hold"/>
                                        <p:tgtEl>
                                          <p:spTgt spid="26"/>
                                        </p:tgtEl>
                                        <p:attrNameLst>
                                          <p:attrName>ppt_x</p:attrName>
                                        </p:attrNameLst>
                                      </p:cBhvr>
                                      <p:tavLst>
                                        <p:tav tm="0">
                                          <p:val>
                                            <p:strVal val="#ppt_x"/>
                                          </p:val>
                                        </p:tav>
                                        <p:tav tm="100000">
                                          <p:val>
                                            <p:strVal val="#ppt_x"/>
                                          </p:val>
                                        </p:tav>
                                      </p:tavLst>
                                    </p:anim>
                                    <p:anim calcmode="lin" valueType="num">
                                      <p:cBhvr>
                                        <p:cTn id="24" dur="500" fill="hold"/>
                                        <p:tgtEl>
                                          <p:spTgt spid="26"/>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anim calcmode="lin" valueType="num">
                                      <p:cBhvr>
                                        <p:cTn id="29" dur="500" fill="hold"/>
                                        <p:tgtEl>
                                          <p:spTgt spid="21"/>
                                        </p:tgtEl>
                                        <p:attrNameLst>
                                          <p:attrName>ppt_x</p:attrName>
                                        </p:attrNameLst>
                                      </p:cBhvr>
                                      <p:tavLst>
                                        <p:tav tm="0">
                                          <p:val>
                                            <p:strVal val="#ppt_x"/>
                                          </p:val>
                                        </p:tav>
                                        <p:tav tm="100000">
                                          <p:val>
                                            <p:strVal val="#ppt_x"/>
                                          </p:val>
                                        </p:tav>
                                      </p:tavLst>
                                    </p:anim>
                                    <p:anim calcmode="lin" valueType="num">
                                      <p:cBhvr>
                                        <p:cTn id="3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 calcmode="lin" valueType="num">
                                      <p:cBhvr>
                                        <p:cTn id="37" dur="500" fill="hold"/>
                                        <p:tgtEl>
                                          <p:spTgt spid="29"/>
                                        </p:tgtEl>
                                        <p:attrNameLst>
                                          <p:attrName>style.rotation</p:attrName>
                                        </p:attrNameLst>
                                      </p:cBhvr>
                                      <p:tavLst>
                                        <p:tav tm="0">
                                          <p:val>
                                            <p:fltVal val="360"/>
                                          </p:val>
                                        </p:tav>
                                        <p:tav tm="100000">
                                          <p:val>
                                            <p:fltVal val="0"/>
                                          </p:val>
                                        </p:tav>
                                      </p:tavLst>
                                    </p:anim>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500" fill="hold"/>
                                        <p:tgtEl>
                                          <p:spTgt spid="29"/>
                                        </p:tgtEl>
                                      </p:cBhvr>
                                      <p:by x="90000" y="90000"/>
                                    </p:animScale>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500"/>
                                        <p:tgtEl>
                                          <p:spTgt spid="22"/>
                                        </p:tgtEl>
                                      </p:cBhvr>
                                    </p:animEffect>
                                    <p:anim calcmode="lin" valueType="num">
                                      <p:cBhvr>
                                        <p:cTn id="48" dur="500" fill="hold"/>
                                        <p:tgtEl>
                                          <p:spTgt spid="22"/>
                                        </p:tgtEl>
                                        <p:attrNameLst>
                                          <p:attrName>ppt_x</p:attrName>
                                        </p:attrNameLst>
                                      </p:cBhvr>
                                      <p:tavLst>
                                        <p:tav tm="0">
                                          <p:val>
                                            <p:strVal val="#ppt_x"/>
                                          </p:val>
                                        </p:tav>
                                        <p:tav tm="100000">
                                          <p:val>
                                            <p:strVal val="#ppt_x"/>
                                          </p:val>
                                        </p:tav>
                                      </p:tavLst>
                                    </p:anim>
                                    <p:anim calcmode="lin" valueType="num">
                                      <p:cBhvr>
                                        <p:cTn id="49" dur="500" fill="hold"/>
                                        <p:tgtEl>
                                          <p:spTgt spid="22"/>
                                        </p:tgtEl>
                                        <p:attrNameLst>
                                          <p:attrName>ppt_y</p:attrName>
                                        </p:attrNameLst>
                                      </p:cBhvr>
                                      <p:tavLst>
                                        <p:tav tm="0">
                                          <p:val>
                                            <p:strVal val="#ppt_y+.1"/>
                                          </p:val>
                                        </p:tav>
                                        <p:tav tm="100000">
                                          <p:val>
                                            <p:strVal val="#ppt_y"/>
                                          </p:val>
                                        </p:tav>
                                      </p:tavLst>
                                    </p:anim>
                                  </p:childTnLst>
                                </p:cTn>
                              </p:par>
                            </p:childTnLst>
                          </p:cTn>
                        </p:par>
                        <p:par>
                          <p:cTn id="50" fill="hold">
                            <p:stCondLst>
                              <p:cond delay="500"/>
                            </p:stCondLst>
                            <p:childTnLst>
                              <p:par>
                                <p:cTn id="51" presetID="42" presetClass="entr" presetSubtype="0" fill="hold" grpId="0" nodeType="afterEffect">
                                  <p:stCondLst>
                                    <p:cond delay="250"/>
                                  </p:stCondLst>
                                  <p:childTnLst>
                                    <p:set>
                                      <p:cBhvr>
                                        <p:cTn id="52" dur="1" fill="hold">
                                          <p:stCondLst>
                                            <p:cond delay="0"/>
                                          </p:stCondLst>
                                        </p:cTn>
                                        <p:tgtEl>
                                          <p:spTgt spid="20"/>
                                        </p:tgtEl>
                                        <p:attrNameLst>
                                          <p:attrName>style.visibility</p:attrName>
                                        </p:attrNameLst>
                                      </p:cBhvr>
                                      <p:to>
                                        <p:strVal val="visible"/>
                                      </p:to>
                                    </p:set>
                                    <p:animEffect transition="in" filter="fade">
                                      <p:cBhvr>
                                        <p:cTn id="53" dur="500"/>
                                        <p:tgtEl>
                                          <p:spTgt spid="20"/>
                                        </p:tgtEl>
                                      </p:cBhvr>
                                    </p:animEffect>
                                    <p:anim calcmode="lin" valueType="num">
                                      <p:cBhvr>
                                        <p:cTn id="54" dur="500" fill="hold"/>
                                        <p:tgtEl>
                                          <p:spTgt spid="20"/>
                                        </p:tgtEl>
                                        <p:attrNameLst>
                                          <p:attrName>ppt_x</p:attrName>
                                        </p:attrNameLst>
                                      </p:cBhvr>
                                      <p:tavLst>
                                        <p:tav tm="0">
                                          <p:val>
                                            <p:strVal val="#ppt_x"/>
                                          </p:val>
                                        </p:tav>
                                        <p:tav tm="100000">
                                          <p:val>
                                            <p:strVal val="#ppt_x"/>
                                          </p:val>
                                        </p:tav>
                                      </p:tavLst>
                                    </p:anim>
                                    <p:anim calcmode="lin" valueType="num">
                                      <p:cBhvr>
                                        <p:cTn id="55"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9" presetClass="entr" presetSubtype="0" decel="100000"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 calcmode="lin" valueType="num">
                                      <p:cBhvr>
                                        <p:cTn id="62" dur="500" fill="hold"/>
                                        <p:tgtEl>
                                          <p:spTgt spid="30"/>
                                        </p:tgtEl>
                                        <p:attrNameLst>
                                          <p:attrName>style.rotation</p:attrName>
                                        </p:attrNameLst>
                                      </p:cBhvr>
                                      <p:tavLst>
                                        <p:tav tm="0">
                                          <p:val>
                                            <p:fltVal val="360"/>
                                          </p:val>
                                        </p:tav>
                                        <p:tav tm="100000">
                                          <p:val>
                                            <p:fltVal val="0"/>
                                          </p:val>
                                        </p:tav>
                                      </p:tavLst>
                                    </p:anim>
                                    <p:animEffect transition="in" filter="fade">
                                      <p:cBhvr>
                                        <p:cTn id="63" dur="500"/>
                                        <p:tgtEl>
                                          <p:spTgt spid="30"/>
                                        </p:tgtEl>
                                      </p:cBhvr>
                                    </p:animEffect>
                                  </p:childTnLst>
                                </p:cTn>
                              </p:par>
                            </p:childTnLst>
                          </p:cTn>
                        </p:par>
                        <p:par>
                          <p:cTn id="64" fill="hold">
                            <p:stCondLst>
                              <p:cond delay="500"/>
                            </p:stCondLst>
                            <p:childTnLst>
                              <p:par>
                                <p:cTn id="65" presetID="6" presetClass="emph" presetSubtype="0" fill="hold" nodeType="afterEffect">
                                  <p:stCondLst>
                                    <p:cond delay="0"/>
                                  </p:stCondLst>
                                  <p:childTnLst>
                                    <p:animScale>
                                      <p:cBhvr>
                                        <p:cTn id="66" dur="500" fill="hold"/>
                                        <p:tgtEl>
                                          <p:spTgt spid="30"/>
                                        </p:tgtEl>
                                      </p:cBhvr>
                                      <p:by x="90000" y="90000"/>
                                    </p:animScale>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anim calcmode="lin" valueType="num">
                                      <p:cBhvr>
                                        <p:cTn id="72" dur="500" fill="hold"/>
                                        <p:tgtEl>
                                          <p:spTgt spid="27"/>
                                        </p:tgtEl>
                                        <p:attrNameLst>
                                          <p:attrName>ppt_x</p:attrName>
                                        </p:attrNameLst>
                                      </p:cBhvr>
                                      <p:tavLst>
                                        <p:tav tm="0">
                                          <p:val>
                                            <p:strVal val="#ppt_x"/>
                                          </p:val>
                                        </p:tav>
                                        <p:tav tm="100000">
                                          <p:val>
                                            <p:strVal val="#ppt_x"/>
                                          </p:val>
                                        </p:tav>
                                      </p:tavLst>
                                    </p:anim>
                                    <p:anim calcmode="lin" valueType="num">
                                      <p:cBhvr>
                                        <p:cTn id="73" dur="500" fill="hold"/>
                                        <p:tgtEl>
                                          <p:spTgt spid="27"/>
                                        </p:tgtEl>
                                        <p:attrNameLst>
                                          <p:attrName>ppt_y</p:attrName>
                                        </p:attrNameLst>
                                      </p:cBhvr>
                                      <p:tavLst>
                                        <p:tav tm="0">
                                          <p:val>
                                            <p:strVal val="#ppt_y+.1"/>
                                          </p:val>
                                        </p:tav>
                                        <p:tav tm="100000">
                                          <p:val>
                                            <p:strVal val="#ppt_y"/>
                                          </p:val>
                                        </p:tav>
                                      </p:tavLst>
                                    </p:anim>
                                  </p:childTnLst>
                                </p:cTn>
                              </p:par>
                            </p:childTnLst>
                          </p:cTn>
                        </p:par>
                        <p:par>
                          <p:cTn id="74" fill="hold">
                            <p:stCondLst>
                              <p:cond delay="500"/>
                            </p:stCondLst>
                            <p:childTnLst>
                              <p:par>
                                <p:cTn id="75" presetID="42" presetClass="entr" presetSubtype="0" fill="hold" grpId="0" nodeType="after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anim calcmode="lin" valueType="num">
                                      <p:cBhvr>
                                        <p:cTn id="78" dur="500" fill="hold"/>
                                        <p:tgtEl>
                                          <p:spTgt spid="28"/>
                                        </p:tgtEl>
                                        <p:attrNameLst>
                                          <p:attrName>ppt_x</p:attrName>
                                        </p:attrNameLst>
                                      </p:cBhvr>
                                      <p:tavLst>
                                        <p:tav tm="0">
                                          <p:val>
                                            <p:strVal val="#ppt_x"/>
                                          </p:val>
                                        </p:tav>
                                        <p:tav tm="100000">
                                          <p:val>
                                            <p:strVal val="#ppt_x"/>
                                          </p:val>
                                        </p:tav>
                                      </p:tavLst>
                                    </p:anim>
                                    <p:anim calcmode="lin" valueType="num">
                                      <p:cBhvr>
                                        <p:cTn id="7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9" presetClass="entr" presetSubtype="0" decel="100000" fill="hold" nodeType="clickEffect">
                                  <p:stCondLst>
                                    <p:cond delay="0"/>
                                  </p:stCondLst>
                                  <p:childTnLst>
                                    <p:set>
                                      <p:cBhvr>
                                        <p:cTn id="83" dur="1" fill="hold">
                                          <p:stCondLst>
                                            <p:cond delay="0"/>
                                          </p:stCondLst>
                                        </p:cTn>
                                        <p:tgtEl>
                                          <p:spTgt spid="31"/>
                                        </p:tgtEl>
                                        <p:attrNameLst>
                                          <p:attrName>style.visibility</p:attrName>
                                        </p:attrNameLst>
                                      </p:cBhvr>
                                      <p:to>
                                        <p:strVal val="visible"/>
                                      </p:to>
                                    </p:set>
                                    <p:anim calcmode="lin" valueType="num">
                                      <p:cBhvr>
                                        <p:cTn id="84" dur="500" fill="hold"/>
                                        <p:tgtEl>
                                          <p:spTgt spid="31"/>
                                        </p:tgtEl>
                                        <p:attrNameLst>
                                          <p:attrName>ppt_w</p:attrName>
                                        </p:attrNameLst>
                                      </p:cBhvr>
                                      <p:tavLst>
                                        <p:tav tm="0">
                                          <p:val>
                                            <p:fltVal val="0"/>
                                          </p:val>
                                        </p:tav>
                                        <p:tav tm="100000">
                                          <p:val>
                                            <p:strVal val="#ppt_w"/>
                                          </p:val>
                                        </p:tav>
                                      </p:tavLst>
                                    </p:anim>
                                    <p:anim calcmode="lin" valueType="num">
                                      <p:cBhvr>
                                        <p:cTn id="85" dur="500" fill="hold"/>
                                        <p:tgtEl>
                                          <p:spTgt spid="31"/>
                                        </p:tgtEl>
                                        <p:attrNameLst>
                                          <p:attrName>ppt_h</p:attrName>
                                        </p:attrNameLst>
                                      </p:cBhvr>
                                      <p:tavLst>
                                        <p:tav tm="0">
                                          <p:val>
                                            <p:fltVal val="0"/>
                                          </p:val>
                                        </p:tav>
                                        <p:tav tm="100000">
                                          <p:val>
                                            <p:strVal val="#ppt_h"/>
                                          </p:val>
                                        </p:tav>
                                      </p:tavLst>
                                    </p:anim>
                                    <p:anim calcmode="lin" valueType="num">
                                      <p:cBhvr>
                                        <p:cTn id="86" dur="500" fill="hold"/>
                                        <p:tgtEl>
                                          <p:spTgt spid="31"/>
                                        </p:tgtEl>
                                        <p:attrNameLst>
                                          <p:attrName>style.rotation</p:attrName>
                                        </p:attrNameLst>
                                      </p:cBhvr>
                                      <p:tavLst>
                                        <p:tav tm="0">
                                          <p:val>
                                            <p:fltVal val="360"/>
                                          </p:val>
                                        </p:tav>
                                        <p:tav tm="100000">
                                          <p:val>
                                            <p:fltVal val="0"/>
                                          </p:val>
                                        </p:tav>
                                      </p:tavLst>
                                    </p:anim>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mph" presetSubtype="0" fill="hold" nodeType="clickEffect">
                                  <p:stCondLst>
                                    <p:cond delay="0"/>
                                  </p:stCondLst>
                                  <p:childTnLst>
                                    <p:animScale>
                                      <p:cBhvr>
                                        <p:cTn id="91" dur="500" fill="hold"/>
                                        <p:tgtEl>
                                          <p:spTgt spid="31"/>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3" grpId="0"/>
      <p:bldP spid="20" grpId="0"/>
      <p:bldP spid="21" grpId="0"/>
      <p:bldP spid="22" grpId="0" animBg="1"/>
      <p:bldP spid="26" grpId="0" animBg="1"/>
      <p:bldP spid="27" grpId="0" animBg="1"/>
      <p:bldP spid="28" grpId="0"/>
    </p:bldLst>
  </p:timing>
</p:sld>
</file>

<file path=ppt/slides/slide11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4" cstate="print"/>
          <a:srcRect/>
          <a:stretch>
            <a:fillRect/>
          </a:stretch>
        </p:blipFill>
        <p:spPr bwMode="auto">
          <a:xfrm>
            <a:off x="11278" y="0"/>
            <a:ext cx="12180722" cy="7113880"/>
          </a:xfrm>
          <a:prstGeom prst="rect">
            <a:avLst/>
          </a:prstGeom>
          <a:noFill/>
          <a:ln w="9525">
            <a:noFill/>
            <a:miter lim="800000"/>
            <a:headEnd/>
            <a:tailEnd/>
          </a:ln>
        </p:spPr>
      </p:pic>
      <p:sp>
        <p:nvSpPr>
          <p:cNvPr id="7" name="矩形 6"/>
          <p:cNvSpPr/>
          <p:nvPr/>
        </p:nvSpPr>
        <p:spPr bwMode="auto">
          <a:xfrm>
            <a:off x="0" y="0"/>
            <a:ext cx="12192000" cy="7226333"/>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24" name="AutoShape 23"/>
          <p:cNvSpPr>
            <a:spLocks noChangeArrowheads="1"/>
          </p:cNvSpPr>
          <p:nvPr/>
        </p:nvSpPr>
        <p:spPr bwMode="auto">
          <a:xfrm>
            <a:off x="290330"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AutoShape 23"/>
          <p:cNvSpPr>
            <a:spLocks noChangeArrowheads="1"/>
          </p:cNvSpPr>
          <p:nvPr/>
        </p:nvSpPr>
        <p:spPr bwMode="auto">
          <a:xfrm>
            <a:off x="549153"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Text Box 27" descr="2"/>
          <p:cNvSpPr txBox="1">
            <a:spLocks noChangeArrowheads="1"/>
          </p:cNvSpPr>
          <p:nvPr/>
        </p:nvSpPr>
        <p:spPr bwMode="gray">
          <a:xfrm>
            <a:off x="910668" y="242046"/>
            <a:ext cx="380299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bg1"/>
                </a:solidFill>
                <a:latin typeface="微软雅黑" panose="020B0503020204020204" pitchFamily="34" charset="-122"/>
                <a:ea typeface="微软雅黑" panose="020B0503020204020204" pitchFamily="34" charset="-122"/>
              </a:rPr>
              <a:t>社会影响－高校捐赠</a:t>
            </a:r>
            <a:endParaRPr lang="en-US" altLang="zh-CN" sz="2700" b="1" dirty="0">
              <a:solidFill>
                <a:schemeClr val="bg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461079" y="3320503"/>
            <a:ext cx="7056259" cy="817945"/>
          </a:xfrm>
          <a:prstGeom prst="rect">
            <a:avLst/>
          </a:prstGeom>
          <a:noFill/>
        </p:spPr>
        <p:txBody>
          <a:bodyPr wrap="square" lIns="98708" tIns="49354" rIns="98708" bIns="49354" rtlCol="0">
            <a:spAutoFit/>
          </a:bodyPr>
          <a:lstStyle/>
          <a:p>
            <a:pPr fontAlgn="auto">
              <a:lnSpc>
                <a:spcPct val="150000"/>
              </a:lnSpc>
              <a:spcBef>
                <a:spcPts val="0"/>
              </a:spcBef>
              <a:spcAft>
                <a:spcPts val="0"/>
              </a:spcAft>
            </a:pPr>
            <a:r>
              <a:rPr lang="en-US" altLang="zh-CN" sz="1700" dirty="0" smtClean="0">
                <a:solidFill>
                  <a:schemeClr val="bg1"/>
                </a:solidFill>
                <a:latin typeface="微软雅黑" pitchFamily="34" charset="-122"/>
                <a:ea typeface="微软雅黑" pitchFamily="34" charset="-122"/>
              </a:rPr>
              <a:t>         </a:t>
            </a:r>
            <a:r>
              <a:rPr lang="en-US" altLang="zh-CN" sz="1600" dirty="0" smtClean="0">
                <a:solidFill>
                  <a:schemeClr val="bg1"/>
                </a:solidFill>
                <a:latin typeface="微软雅黑" pitchFamily="34" charset="-122"/>
                <a:ea typeface="微软雅黑" pitchFamily="34" charset="-122"/>
              </a:rPr>
              <a:t>2014</a:t>
            </a:r>
            <a:r>
              <a:rPr lang="zh-CN" altLang="en-US" sz="1600" dirty="0" smtClean="0">
                <a:solidFill>
                  <a:schemeClr val="bg1"/>
                </a:solidFill>
                <a:latin typeface="微软雅黑" pitchFamily="34" charset="-122"/>
                <a:ea typeface="微软雅黑" pitchFamily="34" charset="-122"/>
              </a:rPr>
              <a:t>年</a:t>
            </a:r>
            <a:r>
              <a:rPr lang="en-US" altLang="zh-CN" sz="1600" dirty="0" smtClean="0">
                <a:solidFill>
                  <a:schemeClr val="bg1"/>
                </a:solidFill>
                <a:latin typeface="微软雅黑" pitchFamily="34" charset="-122"/>
                <a:ea typeface="微软雅黑" pitchFamily="34" charset="-122"/>
              </a:rPr>
              <a:t>10</a:t>
            </a:r>
            <a:r>
              <a:rPr lang="zh-CN" altLang="en-US" sz="1600" dirty="0" smtClean="0">
                <a:solidFill>
                  <a:schemeClr val="bg1"/>
                </a:solidFill>
                <a:latin typeface="微软雅黑" pitchFamily="34" charset="-122"/>
                <a:ea typeface="微软雅黑" pitchFamily="34" charset="-122"/>
              </a:rPr>
              <a:t>月</a:t>
            </a:r>
            <a:r>
              <a:rPr lang="en-US" altLang="zh-CN" sz="1600" dirty="0" smtClean="0">
                <a:solidFill>
                  <a:schemeClr val="bg1"/>
                </a:solidFill>
                <a:latin typeface="微软雅黑" pitchFamily="34" charset="-122"/>
                <a:ea typeface="微软雅黑" pitchFamily="34" charset="-122"/>
              </a:rPr>
              <a:t>29</a:t>
            </a:r>
            <a:r>
              <a:rPr lang="zh-CN" altLang="en-US" sz="1600" dirty="0" smtClean="0">
                <a:solidFill>
                  <a:schemeClr val="bg1"/>
                </a:solidFill>
                <a:latin typeface="微软雅黑" pitchFamily="34" charset="-122"/>
                <a:ea typeface="微软雅黑" pitchFamily="34" charset="-122"/>
              </a:rPr>
              <a:t>日公司向河南城建学院捐赠“建设项目全过程投资管理及审计系统”软件，大力支持学校教学工作。</a:t>
            </a:r>
          </a:p>
        </p:txBody>
      </p:sp>
      <p:sp>
        <p:nvSpPr>
          <p:cNvPr id="17" name="TextBox 16"/>
          <p:cNvSpPr txBox="1"/>
          <p:nvPr/>
        </p:nvSpPr>
        <p:spPr>
          <a:xfrm>
            <a:off x="491835" y="1783867"/>
            <a:ext cx="6994747" cy="794862"/>
          </a:xfrm>
          <a:prstGeom prst="rect">
            <a:avLst/>
          </a:prstGeom>
          <a:noFill/>
        </p:spPr>
        <p:txBody>
          <a:bodyPr wrap="square" lIns="98708" tIns="49354" rIns="98708" bIns="49354" rtlCol="0">
            <a:spAutoFit/>
          </a:bodyPr>
          <a:lstStyle/>
          <a:p>
            <a:pPr fontAlgn="auto">
              <a:lnSpc>
                <a:spcPct val="150000"/>
              </a:lnSpc>
              <a:spcBef>
                <a:spcPts val="0"/>
              </a:spcBef>
              <a:spcAft>
                <a:spcPts val="0"/>
              </a:spcAft>
            </a:pPr>
            <a:r>
              <a:rPr lang="en-US" altLang="zh-CN" sz="1600" dirty="0" smtClean="0">
                <a:solidFill>
                  <a:schemeClr val="bg1"/>
                </a:solidFill>
                <a:latin typeface="微软雅黑" pitchFamily="34" charset="-122"/>
                <a:ea typeface="微软雅黑" pitchFamily="34" charset="-122"/>
              </a:rPr>
              <a:t>     2014</a:t>
            </a:r>
            <a:r>
              <a:rPr lang="zh-CN" altLang="en-US" sz="1600" dirty="0" smtClean="0">
                <a:solidFill>
                  <a:schemeClr val="bg1"/>
                </a:solidFill>
                <a:latin typeface="微软雅黑" pitchFamily="34" charset="-122"/>
                <a:ea typeface="微软雅黑" pitchFamily="34" charset="-122"/>
              </a:rPr>
              <a:t>年</a:t>
            </a:r>
            <a:r>
              <a:rPr lang="en-US" altLang="zh-CN" sz="1600" dirty="0" smtClean="0">
                <a:solidFill>
                  <a:schemeClr val="bg1"/>
                </a:solidFill>
                <a:latin typeface="微软雅黑" pitchFamily="34" charset="-122"/>
                <a:ea typeface="微软雅黑" pitchFamily="34" charset="-122"/>
              </a:rPr>
              <a:t>9</a:t>
            </a:r>
            <a:r>
              <a:rPr lang="zh-CN" altLang="en-US" sz="1600" dirty="0" smtClean="0">
                <a:solidFill>
                  <a:schemeClr val="bg1"/>
                </a:solidFill>
                <a:latin typeface="微软雅黑" pitchFamily="34" charset="-122"/>
                <a:ea typeface="微软雅黑" pitchFamily="34" charset="-122"/>
              </a:rPr>
              <a:t>月</a:t>
            </a:r>
            <a:r>
              <a:rPr lang="en-US" altLang="zh-CN" sz="1600" dirty="0" smtClean="0">
                <a:solidFill>
                  <a:schemeClr val="bg1"/>
                </a:solidFill>
                <a:latin typeface="微软雅黑" pitchFamily="34" charset="-122"/>
                <a:ea typeface="微软雅黑" pitchFamily="34" charset="-122"/>
              </a:rPr>
              <a:t>16</a:t>
            </a:r>
            <a:r>
              <a:rPr lang="zh-CN" altLang="en-US" sz="1600" dirty="0" smtClean="0">
                <a:solidFill>
                  <a:schemeClr val="bg1"/>
                </a:solidFill>
                <a:latin typeface="微软雅黑" pitchFamily="34" charset="-122"/>
                <a:ea typeface="微软雅黑" pitchFamily="34" charset="-122"/>
              </a:rPr>
              <a:t>日下午公司向合肥工业大学捐赠“建设项目全过程投资管理及审计系统”软件，支持学校教学工作。</a:t>
            </a:r>
            <a:endParaRPr lang="zh-CN" altLang="en-US" sz="1600" dirty="0">
              <a:solidFill>
                <a:schemeClr val="bg1"/>
              </a:solidFill>
              <a:latin typeface="微软雅黑" pitchFamily="34" charset="-122"/>
              <a:ea typeface="微软雅黑" pitchFamily="34" charset="-122"/>
            </a:endParaRPr>
          </a:p>
        </p:txBody>
      </p:sp>
      <p:sp>
        <p:nvSpPr>
          <p:cNvPr id="18" name="对角圆角矩形 17"/>
          <p:cNvSpPr/>
          <p:nvPr/>
        </p:nvSpPr>
        <p:spPr>
          <a:xfrm>
            <a:off x="1015966" y="2774459"/>
            <a:ext cx="2117063" cy="430427"/>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河南城建学院</a:t>
            </a:r>
            <a:endParaRPr lang="zh-CN" altLang="en-US" sz="2100" b="1" dirty="0">
              <a:solidFill>
                <a:schemeClr val="bg1"/>
              </a:solidFill>
              <a:latin typeface="微软雅黑" pitchFamily="34" charset="-122"/>
              <a:ea typeface="微软雅黑" pitchFamily="34" charset="-122"/>
            </a:endParaRPr>
          </a:p>
        </p:txBody>
      </p:sp>
      <p:sp>
        <p:nvSpPr>
          <p:cNvPr id="19" name="对角圆角矩形 18"/>
          <p:cNvSpPr/>
          <p:nvPr/>
        </p:nvSpPr>
        <p:spPr>
          <a:xfrm>
            <a:off x="935329" y="1255363"/>
            <a:ext cx="2197700" cy="406220"/>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合肥工业大学</a:t>
            </a:r>
            <a:endParaRPr lang="zh-CN" altLang="en-US" sz="2100" b="1" dirty="0">
              <a:solidFill>
                <a:schemeClr val="bg1"/>
              </a:solidFill>
              <a:latin typeface="微软雅黑" pitchFamily="34" charset="-122"/>
              <a:ea typeface="微软雅黑" pitchFamily="34" charset="-122"/>
            </a:endParaRPr>
          </a:p>
        </p:txBody>
      </p:sp>
      <p:sp>
        <p:nvSpPr>
          <p:cNvPr id="32" name="对角圆角矩形 31"/>
          <p:cNvSpPr/>
          <p:nvPr/>
        </p:nvSpPr>
        <p:spPr>
          <a:xfrm>
            <a:off x="935329" y="4478317"/>
            <a:ext cx="2358970" cy="382094"/>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西华大学</a:t>
            </a:r>
            <a:endParaRPr lang="zh-CN" altLang="en-US" sz="2100" b="1" dirty="0">
              <a:solidFill>
                <a:schemeClr val="bg1"/>
              </a:solidFill>
              <a:latin typeface="微软雅黑" pitchFamily="34" charset="-122"/>
              <a:ea typeface="微软雅黑" pitchFamily="34" charset="-122"/>
            </a:endParaRPr>
          </a:p>
        </p:txBody>
      </p:sp>
      <p:sp>
        <p:nvSpPr>
          <p:cNvPr id="33" name="TextBox 6"/>
          <p:cNvSpPr txBox="1"/>
          <p:nvPr/>
        </p:nvSpPr>
        <p:spPr>
          <a:xfrm>
            <a:off x="612789" y="5045398"/>
            <a:ext cx="6752839" cy="1023002"/>
          </a:xfrm>
          <a:prstGeom prst="rect">
            <a:avLst/>
          </a:prstGeom>
          <a:noFill/>
        </p:spPr>
        <p:txBody>
          <a:bodyPr wrap="square" lIns="98708" tIns="49354" rIns="98708" bIns="49354" rtlCol="0">
            <a:spAutoFit/>
          </a:bodyPr>
          <a:lstStyle>
            <a:defPPr>
              <a:defRPr lang="zh-CN"/>
            </a:defPPr>
            <a:lvl1pPr fontAlgn="auto">
              <a:lnSpc>
                <a:spcPct val="125000"/>
              </a:lnSpc>
              <a:spcBef>
                <a:spcPts val="0"/>
              </a:spcBef>
              <a:spcAft>
                <a:spcPts val="0"/>
              </a:spcAft>
              <a:defRPr sz="1400">
                <a:solidFill>
                  <a:schemeClr val="bg1"/>
                </a:solidFill>
                <a:latin typeface="Calibri"/>
                <a:ea typeface="微软雅黑"/>
              </a:defRPr>
            </a:lvl1pPr>
          </a:lstStyle>
          <a:p>
            <a:pPr algn="l"/>
            <a:r>
              <a:rPr lang="en-US" altLang="zh-CN" sz="1600" dirty="0" smtClean="0">
                <a:latin typeface="微软雅黑" pitchFamily="34" charset="-122"/>
                <a:ea typeface="微软雅黑" pitchFamily="34" charset="-122"/>
              </a:rPr>
              <a:t>       2014</a:t>
            </a:r>
            <a:r>
              <a:rPr lang="zh-CN" altLang="en-US" sz="1600" dirty="0" smtClean="0">
                <a:latin typeface="微软雅黑" pitchFamily="34" charset="-122"/>
                <a:ea typeface="微软雅黑" pitchFamily="34" charset="-122"/>
              </a:rPr>
              <a:t>年</a:t>
            </a:r>
            <a:r>
              <a:rPr lang="en-US" altLang="zh-CN" sz="1600" dirty="0" smtClean="0">
                <a:latin typeface="微软雅黑" pitchFamily="34" charset="-122"/>
                <a:ea typeface="微软雅黑" pitchFamily="34" charset="-122"/>
              </a:rPr>
              <a:t>11</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11</a:t>
            </a:r>
            <a:r>
              <a:rPr lang="zh-CN" altLang="en-US" sz="1600" dirty="0" smtClean="0">
                <a:latin typeface="微软雅黑" pitchFamily="34" charset="-122"/>
                <a:ea typeface="微软雅黑" pitchFamily="34" charset="-122"/>
              </a:rPr>
              <a:t>日，公司董事长周和生先生应西华大学邀请，向西华大学建筑与土木工程学院捐赠“建设项目全过程投资管理与审计系统”软件，大力支持学校教学工作。</a:t>
            </a:r>
          </a:p>
        </p:txBody>
      </p:sp>
      <p:pic>
        <p:nvPicPr>
          <p:cNvPr id="34" name="图片 33" descr="合肥工业大学.jpg"/>
          <p:cNvPicPr>
            <a:picLocks noChangeAspect="1"/>
          </p:cNvPicPr>
          <p:nvPr/>
        </p:nvPicPr>
        <p:blipFill>
          <a:blip r:embed="rId5" cstate="print"/>
          <a:stretch>
            <a:fillRect/>
          </a:stretch>
        </p:blipFill>
        <p:spPr>
          <a:xfrm rot="348514">
            <a:off x="7557730" y="1080538"/>
            <a:ext cx="4256299" cy="2513294"/>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1">
              <a:shade val="50000"/>
            </a:schemeClr>
          </a:lnRef>
          <a:fillRef idx="1">
            <a:schemeClr val="accent1"/>
          </a:fillRef>
          <a:effectRef idx="0">
            <a:schemeClr val="accent1"/>
          </a:effectRef>
          <a:fontRef idx="minor">
            <a:schemeClr val="lt1"/>
          </a:fontRef>
        </p:style>
      </p:pic>
      <p:pic>
        <p:nvPicPr>
          <p:cNvPr id="35" name="图片 34" descr="河南城建学院.jpg"/>
          <p:cNvPicPr>
            <a:picLocks noChangeAspect="1"/>
          </p:cNvPicPr>
          <p:nvPr/>
        </p:nvPicPr>
        <p:blipFill>
          <a:blip r:embed="rId6" cstate="print"/>
          <a:stretch>
            <a:fillRect/>
          </a:stretch>
        </p:blipFill>
        <p:spPr>
          <a:xfrm rot="21310821">
            <a:off x="7869981" y="2355443"/>
            <a:ext cx="4043815" cy="2353756"/>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6" name="图片 35" descr="20141115070422.jpg"/>
          <p:cNvPicPr>
            <a:picLocks noChangeAspect="1"/>
          </p:cNvPicPr>
          <p:nvPr/>
        </p:nvPicPr>
        <p:blipFill>
          <a:blip r:embed="rId7" cstate="print"/>
          <a:stretch>
            <a:fillRect/>
          </a:stretch>
        </p:blipFill>
        <p:spPr>
          <a:xfrm rot="161851">
            <a:off x="7935140" y="3920297"/>
            <a:ext cx="3974194" cy="272791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424847036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anim calcmode="lin" valueType="num">
                                      <p:cBhvr>
                                        <p:cTn id="23" dur="500" fill="hold"/>
                                        <p:tgtEl>
                                          <p:spTgt spid="19"/>
                                        </p:tgtEl>
                                        <p:attrNameLst>
                                          <p:attrName>ppt_x</p:attrName>
                                        </p:attrNameLst>
                                      </p:cBhvr>
                                      <p:tavLst>
                                        <p:tav tm="0">
                                          <p:val>
                                            <p:strVal val="#ppt_x"/>
                                          </p:val>
                                        </p:tav>
                                        <p:tav tm="100000">
                                          <p:val>
                                            <p:strVal val="#ppt_x"/>
                                          </p:val>
                                        </p:tav>
                                      </p:tavLst>
                                    </p:anim>
                                    <p:anim calcmode="lin" valueType="num">
                                      <p:cBhvr>
                                        <p:cTn id="24" dur="500" fill="hold"/>
                                        <p:tgtEl>
                                          <p:spTgt spid="19"/>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grpId="0" nodeType="after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500"/>
                                        <p:tgtEl>
                                          <p:spTgt spid="17"/>
                                        </p:tgtEl>
                                      </p:cBhvr>
                                    </p:animEffect>
                                    <p:anim calcmode="lin" valueType="num">
                                      <p:cBhvr>
                                        <p:cTn id="29" dur="500" fill="hold"/>
                                        <p:tgtEl>
                                          <p:spTgt spid="17"/>
                                        </p:tgtEl>
                                        <p:attrNameLst>
                                          <p:attrName>ppt_x</p:attrName>
                                        </p:attrNameLst>
                                      </p:cBhvr>
                                      <p:tavLst>
                                        <p:tav tm="0">
                                          <p:val>
                                            <p:strVal val="#ppt_x"/>
                                          </p:val>
                                        </p:tav>
                                        <p:tav tm="100000">
                                          <p:val>
                                            <p:strVal val="#ppt_x"/>
                                          </p:val>
                                        </p:tav>
                                      </p:tavLst>
                                    </p:anim>
                                    <p:anim calcmode="lin" valueType="num">
                                      <p:cBhvr>
                                        <p:cTn id="30"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 calcmode="lin" valueType="num">
                                      <p:cBhvr>
                                        <p:cTn id="37" dur="500" fill="hold"/>
                                        <p:tgtEl>
                                          <p:spTgt spid="34"/>
                                        </p:tgtEl>
                                        <p:attrNameLst>
                                          <p:attrName>style.rotation</p:attrName>
                                        </p:attrNameLst>
                                      </p:cBhvr>
                                      <p:tavLst>
                                        <p:tav tm="0">
                                          <p:val>
                                            <p:fltVal val="360"/>
                                          </p:val>
                                        </p:tav>
                                        <p:tav tm="100000">
                                          <p:val>
                                            <p:fltVal val="0"/>
                                          </p:val>
                                        </p:tav>
                                      </p:tavLst>
                                    </p:anim>
                                    <p:animEffect transition="in" filter="fade">
                                      <p:cBhvr>
                                        <p:cTn id="38" dur="500"/>
                                        <p:tgtEl>
                                          <p:spTgt spid="34"/>
                                        </p:tgtEl>
                                      </p:cBhvr>
                                    </p:animEffect>
                                  </p:childTnLst>
                                </p:cTn>
                              </p:par>
                            </p:childTnLst>
                          </p:cTn>
                        </p:par>
                        <p:par>
                          <p:cTn id="39" fill="hold">
                            <p:stCondLst>
                              <p:cond delay="500"/>
                            </p:stCondLst>
                            <p:childTnLst>
                              <p:par>
                                <p:cTn id="40" presetID="6" presetClass="emph" presetSubtype="0" fill="hold" nodeType="afterEffect">
                                  <p:stCondLst>
                                    <p:cond delay="0"/>
                                  </p:stCondLst>
                                  <p:childTnLst>
                                    <p:animScale>
                                      <p:cBhvr>
                                        <p:cTn id="41" dur="500" fill="hold"/>
                                        <p:tgtEl>
                                          <p:spTgt spid="34"/>
                                        </p:tgtEl>
                                      </p:cBhvr>
                                      <p:by x="75000" y="75000"/>
                                    </p:animScale>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8"/>
                                        </p:tgtEl>
                                        <p:attrNameLst>
                                          <p:attrName>style.visibility</p:attrName>
                                        </p:attrNameLst>
                                      </p:cBhvr>
                                      <p:to>
                                        <p:strVal val="visible"/>
                                      </p:to>
                                    </p:set>
                                    <p:animEffect transition="in" filter="fade">
                                      <p:cBhvr>
                                        <p:cTn id="46" dur="500"/>
                                        <p:tgtEl>
                                          <p:spTgt spid="18"/>
                                        </p:tgtEl>
                                      </p:cBhvr>
                                    </p:animEffect>
                                    <p:anim calcmode="lin" valueType="num">
                                      <p:cBhvr>
                                        <p:cTn id="47" dur="500" fill="hold"/>
                                        <p:tgtEl>
                                          <p:spTgt spid="18"/>
                                        </p:tgtEl>
                                        <p:attrNameLst>
                                          <p:attrName>ppt_x</p:attrName>
                                        </p:attrNameLst>
                                      </p:cBhvr>
                                      <p:tavLst>
                                        <p:tav tm="0">
                                          <p:val>
                                            <p:strVal val="#ppt_x"/>
                                          </p:val>
                                        </p:tav>
                                        <p:tav tm="100000">
                                          <p:val>
                                            <p:strVal val="#ppt_x"/>
                                          </p:val>
                                        </p:tav>
                                      </p:tavLst>
                                    </p:anim>
                                    <p:anim calcmode="lin" valueType="num">
                                      <p:cBhvr>
                                        <p:cTn id="48" dur="500" fill="hold"/>
                                        <p:tgtEl>
                                          <p:spTgt spid="18"/>
                                        </p:tgtEl>
                                        <p:attrNameLst>
                                          <p:attrName>ppt_y</p:attrName>
                                        </p:attrNameLst>
                                      </p:cBhvr>
                                      <p:tavLst>
                                        <p:tav tm="0">
                                          <p:val>
                                            <p:strVal val="#ppt_y+.1"/>
                                          </p:val>
                                        </p:tav>
                                        <p:tav tm="100000">
                                          <p:val>
                                            <p:strVal val="#ppt_y"/>
                                          </p:val>
                                        </p:tav>
                                      </p:tavLst>
                                    </p:anim>
                                  </p:childTnLst>
                                </p:cTn>
                              </p:par>
                            </p:childTnLst>
                          </p:cTn>
                        </p:par>
                        <p:par>
                          <p:cTn id="49" fill="hold">
                            <p:stCondLst>
                              <p:cond delay="500"/>
                            </p:stCondLst>
                            <p:childTnLst>
                              <p:par>
                                <p:cTn id="50" presetID="42" presetClass="entr" presetSubtype="0" fill="hold" grpId="0" nodeType="afterEffect">
                                  <p:stCondLst>
                                    <p:cond delay="250"/>
                                  </p:stCondLst>
                                  <p:childTnLst>
                                    <p:set>
                                      <p:cBhvr>
                                        <p:cTn id="51" dur="1" fill="hold">
                                          <p:stCondLst>
                                            <p:cond delay="0"/>
                                          </p:stCondLst>
                                        </p:cTn>
                                        <p:tgtEl>
                                          <p:spTgt spid="16"/>
                                        </p:tgtEl>
                                        <p:attrNameLst>
                                          <p:attrName>style.visibility</p:attrName>
                                        </p:attrNameLst>
                                      </p:cBhvr>
                                      <p:to>
                                        <p:strVal val="visible"/>
                                      </p:to>
                                    </p:set>
                                    <p:animEffect transition="in" filter="fade">
                                      <p:cBhvr>
                                        <p:cTn id="52" dur="500"/>
                                        <p:tgtEl>
                                          <p:spTgt spid="16"/>
                                        </p:tgtEl>
                                      </p:cBhvr>
                                    </p:animEffect>
                                    <p:anim calcmode="lin" valueType="num">
                                      <p:cBhvr>
                                        <p:cTn id="53" dur="500" fill="hold"/>
                                        <p:tgtEl>
                                          <p:spTgt spid="16"/>
                                        </p:tgtEl>
                                        <p:attrNameLst>
                                          <p:attrName>ppt_x</p:attrName>
                                        </p:attrNameLst>
                                      </p:cBhvr>
                                      <p:tavLst>
                                        <p:tav tm="0">
                                          <p:val>
                                            <p:strVal val="#ppt_x"/>
                                          </p:val>
                                        </p:tav>
                                        <p:tav tm="100000">
                                          <p:val>
                                            <p:strVal val="#ppt_x"/>
                                          </p:val>
                                        </p:tav>
                                      </p:tavLst>
                                    </p:anim>
                                    <p:anim calcmode="lin" valueType="num">
                                      <p:cBhvr>
                                        <p:cTn id="54"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9" presetClass="entr" presetSubtype="0" decel="10000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500" fill="hold"/>
                                        <p:tgtEl>
                                          <p:spTgt spid="35"/>
                                        </p:tgtEl>
                                        <p:attrNameLst>
                                          <p:attrName>ppt_w</p:attrName>
                                        </p:attrNameLst>
                                      </p:cBhvr>
                                      <p:tavLst>
                                        <p:tav tm="0">
                                          <p:val>
                                            <p:fltVal val="0"/>
                                          </p:val>
                                        </p:tav>
                                        <p:tav tm="100000">
                                          <p:val>
                                            <p:strVal val="#ppt_w"/>
                                          </p:val>
                                        </p:tav>
                                      </p:tavLst>
                                    </p:anim>
                                    <p:anim calcmode="lin" valueType="num">
                                      <p:cBhvr>
                                        <p:cTn id="60" dur="500" fill="hold"/>
                                        <p:tgtEl>
                                          <p:spTgt spid="35"/>
                                        </p:tgtEl>
                                        <p:attrNameLst>
                                          <p:attrName>ppt_h</p:attrName>
                                        </p:attrNameLst>
                                      </p:cBhvr>
                                      <p:tavLst>
                                        <p:tav tm="0">
                                          <p:val>
                                            <p:fltVal val="0"/>
                                          </p:val>
                                        </p:tav>
                                        <p:tav tm="100000">
                                          <p:val>
                                            <p:strVal val="#ppt_h"/>
                                          </p:val>
                                        </p:tav>
                                      </p:tavLst>
                                    </p:anim>
                                    <p:anim calcmode="lin" valueType="num">
                                      <p:cBhvr>
                                        <p:cTn id="61" dur="500" fill="hold"/>
                                        <p:tgtEl>
                                          <p:spTgt spid="35"/>
                                        </p:tgtEl>
                                        <p:attrNameLst>
                                          <p:attrName>style.rotation</p:attrName>
                                        </p:attrNameLst>
                                      </p:cBhvr>
                                      <p:tavLst>
                                        <p:tav tm="0">
                                          <p:val>
                                            <p:fltVal val="360"/>
                                          </p:val>
                                        </p:tav>
                                        <p:tav tm="100000">
                                          <p:val>
                                            <p:fltVal val="0"/>
                                          </p:val>
                                        </p:tav>
                                      </p:tavLst>
                                    </p:anim>
                                    <p:animEffect transition="in" filter="fade">
                                      <p:cBhvr>
                                        <p:cTn id="62" dur="500"/>
                                        <p:tgtEl>
                                          <p:spTgt spid="35"/>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mph" presetSubtype="0" fill="hold" nodeType="clickEffect">
                                  <p:stCondLst>
                                    <p:cond delay="0"/>
                                  </p:stCondLst>
                                  <p:childTnLst>
                                    <p:animScale>
                                      <p:cBhvr>
                                        <p:cTn id="66" dur="500" fill="hold"/>
                                        <p:tgtEl>
                                          <p:spTgt spid="35"/>
                                        </p:tgtEl>
                                      </p:cBhvr>
                                      <p:by x="90000" y="90000"/>
                                    </p:animScale>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32"/>
                                        </p:tgtEl>
                                        <p:attrNameLst>
                                          <p:attrName>style.visibility</p:attrName>
                                        </p:attrNameLst>
                                      </p:cBhvr>
                                      <p:to>
                                        <p:strVal val="visible"/>
                                      </p:to>
                                    </p:set>
                                    <p:animEffect transition="in" filter="fade">
                                      <p:cBhvr>
                                        <p:cTn id="71" dur="500"/>
                                        <p:tgtEl>
                                          <p:spTgt spid="32"/>
                                        </p:tgtEl>
                                      </p:cBhvr>
                                    </p:animEffect>
                                    <p:anim calcmode="lin" valueType="num">
                                      <p:cBhvr>
                                        <p:cTn id="72" dur="500" fill="hold"/>
                                        <p:tgtEl>
                                          <p:spTgt spid="32"/>
                                        </p:tgtEl>
                                        <p:attrNameLst>
                                          <p:attrName>ppt_x</p:attrName>
                                        </p:attrNameLst>
                                      </p:cBhvr>
                                      <p:tavLst>
                                        <p:tav tm="0">
                                          <p:val>
                                            <p:strVal val="#ppt_x"/>
                                          </p:val>
                                        </p:tav>
                                        <p:tav tm="100000">
                                          <p:val>
                                            <p:strVal val="#ppt_x"/>
                                          </p:val>
                                        </p:tav>
                                      </p:tavLst>
                                    </p:anim>
                                    <p:anim calcmode="lin" valueType="num">
                                      <p:cBhvr>
                                        <p:cTn id="73" dur="500" fill="hold"/>
                                        <p:tgtEl>
                                          <p:spTgt spid="32"/>
                                        </p:tgtEl>
                                        <p:attrNameLst>
                                          <p:attrName>ppt_y</p:attrName>
                                        </p:attrNameLst>
                                      </p:cBhvr>
                                      <p:tavLst>
                                        <p:tav tm="0">
                                          <p:val>
                                            <p:strVal val="#ppt_y+.1"/>
                                          </p:val>
                                        </p:tav>
                                        <p:tav tm="100000">
                                          <p:val>
                                            <p:strVal val="#ppt_y"/>
                                          </p:val>
                                        </p:tav>
                                      </p:tavLst>
                                    </p:anim>
                                  </p:childTnLst>
                                </p:cTn>
                              </p:par>
                            </p:childTnLst>
                          </p:cTn>
                        </p:par>
                        <p:par>
                          <p:cTn id="74" fill="hold">
                            <p:stCondLst>
                              <p:cond delay="500"/>
                            </p:stCondLst>
                            <p:childTnLst>
                              <p:par>
                                <p:cTn id="75" presetID="42" presetClass="entr" presetSubtype="0" fill="hold" grpId="0" nodeType="afterEffect">
                                  <p:stCondLst>
                                    <p:cond delay="0"/>
                                  </p:stCondLst>
                                  <p:childTnLst>
                                    <p:set>
                                      <p:cBhvr>
                                        <p:cTn id="76" dur="1" fill="hold">
                                          <p:stCondLst>
                                            <p:cond delay="0"/>
                                          </p:stCondLst>
                                        </p:cTn>
                                        <p:tgtEl>
                                          <p:spTgt spid="33"/>
                                        </p:tgtEl>
                                        <p:attrNameLst>
                                          <p:attrName>style.visibility</p:attrName>
                                        </p:attrNameLst>
                                      </p:cBhvr>
                                      <p:to>
                                        <p:strVal val="visible"/>
                                      </p:to>
                                    </p:set>
                                    <p:animEffect transition="in" filter="fade">
                                      <p:cBhvr>
                                        <p:cTn id="77" dur="500"/>
                                        <p:tgtEl>
                                          <p:spTgt spid="33"/>
                                        </p:tgtEl>
                                      </p:cBhvr>
                                    </p:animEffect>
                                    <p:anim calcmode="lin" valueType="num">
                                      <p:cBhvr>
                                        <p:cTn id="78" dur="500" fill="hold"/>
                                        <p:tgtEl>
                                          <p:spTgt spid="33"/>
                                        </p:tgtEl>
                                        <p:attrNameLst>
                                          <p:attrName>ppt_x</p:attrName>
                                        </p:attrNameLst>
                                      </p:cBhvr>
                                      <p:tavLst>
                                        <p:tav tm="0">
                                          <p:val>
                                            <p:strVal val="#ppt_x"/>
                                          </p:val>
                                        </p:tav>
                                        <p:tav tm="100000">
                                          <p:val>
                                            <p:strVal val="#ppt_x"/>
                                          </p:val>
                                        </p:tav>
                                      </p:tavLst>
                                    </p:anim>
                                    <p:anim calcmode="lin" valueType="num">
                                      <p:cBhvr>
                                        <p:cTn id="79"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9" presetClass="entr" presetSubtype="0" decel="100000" fill="hold" nodeType="clickEffect">
                                  <p:stCondLst>
                                    <p:cond delay="0"/>
                                  </p:stCondLst>
                                  <p:childTnLst>
                                    <p:set>
                                      <p:cBhvr>
                                        <p:cTn id="83" dur="1" fill="hold">
                                          <p:stCondLst>
                                            <p:cond delay="0"/>
                                          </p:stCondLst>
                                        </p:cTn>
                                        <p:tgtEl>
                                          <p:spTgt spid="36"/>
                                        </p:tgtEl>
                                        <p:attrNameLst>
                                          <p:attrName>style.visibility</p:attrName>
                                        </p:attrNameLst>
                                      </p:cBhvr>
                                      <p:to>
                                        <p:strVal val="visible"/>
                                      </p:to>
                                    </p:set>
                                    <p:anim calcmode="lin" valueType="num">
                                      <p:cBhvr>
                                        <p:cTn id="84" dur="500" fill="hold"/>
                                        <p:tgtEl>
                                          <p:spTgt spid="36"/>
                                        </p:tgtEl>
                                        <p:attrNameLst>
                                          <p:attrName>ppt_w</p:attrName>
                                        </p:attrNameLst>
                                      </p:cBhvr>
                                      <p:tavLst>
                                        <p:tav tm="0">
                                          <p:val>
                                            <p:fltVal val="0"/>
                                          </p:val>
                                        </p:tav>
                                        <p:tav tm="100000">
                                          <p:val>
                                            <p:strVal val="#ppt_w"/>
                                          </p:val>
                                        </p:tav>
                                      </p:tavLst>
                                    </p:anim>
                                    <p:anim calcmode="lin" valueType="num">
                                      <p:cBhvr>
                                        <p:cTn id="85" dur="500" fill="hold"/>
                                        <p:tgtEl>
                                          <p:spTgt spid="36"/>
                                        </p:tgtEl>
                                        <p:attrNameLst>
                                          <p:attrName>ppt_h</p:attrName>
                                        </p:attrNameLst>
                                      </p:cBhvr>
                                      <p:tavLst>
                                        <p:tav tm="0">
                                          <p:val>
                                            <p:fltVal val="0"/>
                                          </p:val>
                                        </p:tav>
                                        <p:tav tm="100000">
                                          <p:val>
                                            <p:strVal val="#ppt_h"/>
                                          </p:val>
                                        </p:tav>
                                      </p:tavLst>
                                    </p:anim>
                                    <p:anim calcmode="lin" valueType="num">
                                      <p:cBhvr>
                                        <p:cTn id="86" dur="500" fill="hold"/>
                                        <p:tgtEl>
                                          <p:spTgt spid="36"/>
                                        </p:tgtEl>
                                        <p:attrNameLst>
                                          <p:attrName>style.rotation</p:attrName>
                                        </p:attrNameLst>
                                      </p:cBhvr>
                                      <p:tavLst>
                                        <p:tav tm="0">
                                          <p:val>
                                            <p:fltVal val="360"/>
                                          </p:val>
                                        </p:tav>
                                        <p:tav tm="100000">
                                          <p:val>
                                            <p:fltVal val="0"/>
                                          </p:val>
                                        </p:tav>
                                      </p:tavLst>
                                    </p:anim>
                                    <p:animEffect transition="in" filter="fade">
                                      <p:cBhvr>
                                        <p:cTn id="87" dur="500"/>
                                        <p:tgtEl>
                                          <p:spTgt spid="36"/>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mph" presetSubtype="0" fill="hold" nodeType="clickEffect">
                                  <p:stCondLst>
                                    <p:cond delay="100"/>
                                  </p:stCondLst>
                                  <p:childTnLst>
                                    <p:animScale>
                                      <p:cBhvr>
                                        <p:cTn id="91" dur="500" fill="hold"/>
                                        <p:tgtEl>
                                          <p:spTgt spid="36"/>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3" grpId="0"/>
      <p:bldP spid="16" grpId="0"/>
      <p:bldP spid="17" grpId="0"/>
      <p:bldP spid="18" grpId="0" animBg="1"/>
      <p:bldP spid="19" grpId="0" animBg="1"/>
      <p:bldP spid="32" grpId="0" animBg="1"/>
      <p:bldP spid="33" grpId="0"/>
    </p:bldLst>
  </p:timing>
</p:sld>
</file>

<file path=ppt/slides/slide11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4" cstate="print"/>
          <a:srcRect/>
          <a:stretch>
            <a:fillRect/>
          </a:stretch>
        </p:blipFill>
        <p:spPr bwMode="auto">
          <a:xfrm>
            <a:off x="11278" y="0"/>
            <a:ext cx="12180722" cy="7113880"/>
          </a:xfrm>
          <a:prstGeom prst="rect">
            <a:avLst/>
          </a:prstGeom>
          <a:noFill/>
          <a:ln w="9525">
            <a:noFill/>
            <a:miter lim="800000"/>
            <a:headEnd/>
            <a:tailEnd/>
          </a:ln>
        </p:spPr>
      </p:pic>
      <p:sp>
        <p:nvSpPr>
          <p:cNvPr id="7" name="矩形 6"/>
          <p:cNvSpPr/>
          <p:nvPr/>
        </p:nvSpPr>
        <p:spPr bwMode="auto">
          <a:xfrm>
            <a:off x="0" y="0"/>
            <a:ext cx="12192000" cy="7226333"/>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24" name="AutoShape 23"/>
          <p:cNvSpPr>
            <a:spLocks noChangeArrowheads="1"/>
          </p:cNvSpPr>
          <p:nvPr/>
        </p:nvSpPr>
        <p:spPr bwMode="auto">
          <a:xfrm>
            <a:off x="290330"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AutoShape 23"/>
          <p:cNvSpPr>
            <a:spLocks noChangeArrowheads="1"/>
          </p:cNvSpPr>
          <p:nvPr/>
        </p:nvSpPr>
        <p:spPr bwMode="auto">
          <a:xfrm>
            <a:off x="549153"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Text Box 27" descr="2"/>
          <p:cNvSpPr txBox="1">
            <a:spLocks noChangeArrowheads="1"/>
          </p:cNvSpPr>
          <p:nvPr/>
        </p:nvSpPr>
        <p:spPr bwMode="gray">
          <a:xfrm>
            <a:off x="910668" y="242046"/>
            <a:ext cx="380299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bg1"/>
                </a:solidFill>
                <a:latin typeface="微软雅黑" panose="020B0503020204020204" pitchFamily="34" charset="-122"/>
                <a:ea typeface="微软雅黑" panose="020B0503020204020204" pitchFamily="34" charset="-122"/>
              </a:rPr>
              <a:t>社会影响－高校捐赠</a:t>
            </a:r>
            <a:endParaRPr lang="en-US" altLang="zh-CN" sz="2700" b="1" dirty="0">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431031" y="1801407"/>
            <a:ext cx="7056259" cy="723817"/>
          </a:xfrm>
          <a:prstGeom prst="rect">
            <a:avLst/>
          </a:prstGeom>
          <a:noFill/>
        </p:spPr>
        <p:txBody>
          <a:bodyPr wrap="square" lIns="98708" tIns="49354" rIns="98708" bIns="49354" rtlCol="0">
            <a:spAutoFit/>
          </a:bodyPr>
          <a:lstStyle/>
          <a:p>
            <a:pPr fontAlgn="auto">
              <a:lnSpc>
                <a:spcPct val="125000"/>
              </a:lnSpc>
              <a:spcBef>
                <a:spcPts val="0"/>
              </a:spcBef>
              <a:spcAft>
                <a:spcPts val="0"/>
              </a:spcAft>
            </a:pPr>
            <a:r>
              <a:rPr lang="en-US" altLang="zh-CN" sz="1700" dirty="0" smtClean="0">
                <a:solidFill>
                  <a:srgbClr val="080808"/>
                </a:solidFill>
                <a:latin typeface="微软雅黑" pitchFamily="34" charset="-122"/>
                <a:ea typeface="微软雅黑" pitchFamily="34" charset="-122"/>
              </a:rPr>
              <a:t>         </a:t>
            </a:r>
            <a:r>
              <a:rPr lang="zh-CN" altLang="en-US" sz="1700" dirty="0" smtClean="0">
                <a:solidFill>
                  <a:schemeClr val="bg1"/>
                </a:solidFill>
                <a:latin typeface="微软雅黑" pitchFamily="34" charset="-122"/>
                <a:ea typeface="微软雅黑" pitchFamily="34" charset="-122"/>
              </a:rPr>
              <a:t> </a:t>
            </a:r>
            <a:r>
              <a:rPr lang="en-US" altLang="zh-CN" sz="1700" dirty="0" smtClean="0">
                <a:solidFill>
                  <a:schemeClr val="bg1"/>
                </a:solidFill>
                <a:latin typeface="微软雅黑" pitchFamily="34" charset="-122"/>
                <a:ea typeface="微软雅黑" pitchFamily="34" charset="-122"/>
              </a:rPr>
              <a:t>2014</a:t>
            </a:r>
            <a:r>
              <a:rPr lang="zh-CN" altLang="en-US" sz="1700" dirty="0" smtClean="0">
                <a:solidFill>
                  <a:schemeClr val="bg1"/>
                </a:solidFill>
                <a:latin typeface="微软雅黑" pitchFamily="34" charset="-122"/>
                <a:ea typeface="微软雅黑" pitchFamily="34" charset="-122"/>
              </a:rPr>
              <a:t>年</a:t>
            </a:r>
            <a:r>
              <a:rPr lang="en-US" altLang="zh-CN" sz="1700" dirty="0" smtClean="0">
                <a:solidFill>
                  <a:schemeClr val="bg1"/>
                </a:solidFill>
                <a:latin typeface="微软雅黑" pitchFamily="34" charset="-122"/>
                <a:ea typeface="微软雅黑" pitchFamily="34" charset="-122"/>
              </a:rPr>
              <a:t>11</a:t>
            </a:r>
            <a:r>
              <a:rPr lang="zh-CN" altLang="en-US" sz="1700" dirty="0" smtClean="0">
                <a:solidFill>
                  <a:schemeClr val="bg1"/>
                </a:solidFill>
                <a:latin typeface="微软雅黑" pitchFamily="34" charset="-122"/>
                <a:ea typeface="微软雅黑" pitchFamily="34" charset="-122"/>
              </a:rPr>
              <a:t>月</a:t>
            </a:r>
            <a:r>
              <a:rPr lang="en-US" altLang="zh-CN" sz="1700" dirty="0" smtClean="0">
                <a:solidFill>
                  <a:schemeClr val="bg1"/>
                </a:solidFill>
                <a:latin typeface="微软雅黑" pitchFamily="34" charset="-122"/>
                <a:ea typeface="微软雅黑" pitchFamily="34" charset="-122"/>
              </a:rPr>
              <a:t>14</a:t>
            </a:r>
            <a:r>
              <a:rPr lang="zh-CN" altLang="en-US" sz="1700" dirty="0" smtClean="0">
                <a:solidFill>
                  <a:schemeClr val="bg1"/>
                </a:solidFill>
                <a:latin typeface="微软雅黑" pitchFamily="34" charset="-122"/>
                <a:ea typeface="微软雅黑" pitchFamily="34" charset="-122"/>
              </a:rPr>
              <a:t>日，公司向重庆大学建设管理与房地产学院捐赠</a:t>
            </a:r>
            <a:r>
              <a:rPr lang="en-US" altLang="zh-CN" sz="1700" dirty="0" smtClean="0">
                <a:solidFill>
                  <a:schemeClr val="bg1"/>
                </a:solidFill>
                <a:latin typeface="微软雅黑" pitchFamily="34" charset="-122"/>
                <a:ea typeface="微软雅黑" pitchFamily="34" charset="-122"/>
              </a:rPr>
              <a:t>“</a:t>
            </a:r>
            <a:r>
              <a:rPr lang="zh-CN" altLang="en-US" sz="1700" dirty="0" smtClean="0">
                <a:solidFill>
                  <a:schemeClr val="bg1"/>
                </a:solidFill>
                <a:latin typeface="微软雅黑" pitchFamily="34" charset="-122"/>
                <a:ea typeface="微软雅黑" pitchFamily="34" charset="-122"/>
              </a:rPr>
              <a:t>建设项目投资管理及审计信息化</a:t>
            </a:r>
            <a:r>
              <a:rPr lang="en-US" altLang="zh-CN" sz="1700" dirty="0" smtClean="0">
                <a:solidFill>
                  <a:schemeClr val="bg1"/>
                </a:solidFill>
                <a:latin typeface="微软雅黑" pitchFamily="34" charset="-122"/>
                <a:ea typeface="微软雅黑" pitchFamily="34" charset="-122"/>
              </a:rPr>
              <a:t>”</a:t>
            </a:r>
            <a:r>
              <a:rPr lang="zh-CN" altLang="en-US" sz="1700" dirty="0" smtClean="0">
                <a:solidFill>
                  <a:schemeClr val="bg1"/>
                </a:solidFill>
                <a:latin typeface="微软雅黑" pitchFamily="34" charset="-122"/>
                <a:ea typeface="微软雅黑" pitchFamily="34" charset="-122"/>
              </a:rPr>
              <a:t>软件</a:t>
            </a:r>
            <a:r>
              <a:rPr lang="en-US" altLang="en-US" sz="1700" dirty="0" smtClean="0">
                <a:solidFill>
                  <a:schemeClr val="bg1"/>
                </a:solidFill>
                <a:latin typeface="微软雅黑" pitchFamily="34" charset="-122"/>
                <a:ea typeface="微软雅黑" pitchFamily="34" charset="-122"/>
              </a:rPr>
              <a:t>,</a:t>
            </a:r>
            <a:r>
              <a:rPr lang="zh-CN" altLang="en-US" sz="1700" dirty="0" smtClean="0">
                <a:solidFill>
                  <a:schemeClr val="bg1"/>
                </a:solidFill>
                <a:latin typeface="微软雅黑" pitchFamily="34" charset="-122"/>
                <a:ea typeface="微软雅黑" pitchFamily="34" charset="-122"/>
              </a:rPr>
              <a:t> 支持学校教学工作。</a:t>
            </a:r>
            <a:endParaRPr lang="zh-CN" altLang="en-US" sz="1700" dirty="0">
              <a:solidFill>
                <a:schemeClr val="bg1"/>
              </a:solidFill>
              <a:latin typeface="微软雅黑" pitchFamily="34" charset="-122"/>
              <a:ea typeface="微软雅黑" pitchFamily="34" charset="-122"/>
            </a:endParaRPr>
          </a:p>
        </p:txBody>
      </p:sp>
      <p:sp>
        <p:nvSpPr>
          <p:cNvPr id="21" name="TextBox 20"/>
          <p:cNvSpPr txBox="1"/>
          <p:nvPr/>
        </p:nvSpPr>
        <p:spPr>
          <a:xfrm>
            <a:off x="290244" y="5362394"/>
            <a:ext cx="7337830" cy="723817"/>
          </a:xfrm>
          <a:prstGeom prst="rect">
            <a:avLst/>
          </a:prstGeom>
          <a:noFill/>
        </p:spPr>
        <p:txBody>
          <a:bodyPr wrap="square" lIns="98708" tIns="49354" rIns="98708" bIns="49354" rtlCol="0">
            <a:spAutoFit/>
          </a:bodyPr>
          <a:lstStyle/>
          <a:p>
            <a:pPr fontAlgn="auto">
              <a:lnSpc>
                <a:spcPct val="125000"/>
              </a:lnSpc>
              <a:spcBef>
                <a:spcPts val="0"/>
              </a:spcBef>
              <a:spcAft>
                <a:spcPts val="0"/>
              </a:spcAft>
            </a:pPr>
            <a:r>
              <a:rPr lang="en-US" altLang="zh-CN" sz="1600" dirty="0" smtClean="0">
                <a:solidFill>
                  <a:srgbClr val="080808"/>
                </a:solidFill>
                <a:latin typeface="微软雅黑" pitchFamily="34" charset="-122"/>
                <a:ea typeface="微软雅黑" pitchFamily="34" charset="-122"/>
              </a:rPr>
              <a:t>    </a:t>
            </a:r>
            <a:r>
              <a:rPr lang="en-US" altLang="zh-CN" sz="1700" dirty="0" smtClean="0">
                <a:solidFill>
                  <a:schemeClr val="bg1"/>
                </a:solidFill>
                <a:latin typeface="微软雅黑" pitchFamily="34" charset="-122"/>
                <a:ea typeface="微软雅黑" pitchFamily="34" charset="-122"/>
              </a:rPr>
              <a:t>2014</a:t>
            </a:r>
            <a:r>
              <a:rPr lang="zh-CN" altLang="en-US" sz="1700" dirty="0" smtClean="0">
                <a:solidFill>
                  <a:schemeClr val="bg1"/>
                </a:solidFill>
                <a:latin typeface="微软雅黑" pitchFamily="34" charset="-122"/>
                <a:ea typeface="微软雅黑" pitchFamily="34" charset="-122"/>
              </a:rPr>
              <a:t>年</a:t>
            </a:r>
            <a:r>
              <a:rPr lang="en-US" altLang="zh-CN" sz="1700" dirty="0" smtClean="0">
                <a:solidFill>
                  <a:schemeClr val="bg1"/>
                </a:solidFill>
                <a:latin typeface="微软雅黑" pitchFamily="34" charset="-122"/>
                <a:ea typeface="微软雅黑" pitchFamily="34" charset="-122"/>
              </a:rPr>
              <a:t>11</a:t>
            </a:r>
            <a:r>
              <a:rPr lang="zh-CN" altLang="en-US" sz="1700" dirty="0" smtClean="0">
                <a:solidFill>
                  <a:schemeClr val="bg1"/>
                </a:solidFill>
                <a:latin typeface="微软雅黑" pitchFamily="34" charset="-122"/>
                <a:ea typeface="微软雅黑" pitchFamily="34" charset="-122"/>
              </a:rPr>
              <a:t>月</a:t>
            </a:r>
            <a:r>
              <a:rPr lang="en-US" altLang="zh-CN" sz="1700" dirty="0" smtClean="0">
                <a:solidFill>
                  <a:schemeClr val="bg1"/>
                </a:solidFill>
                <a:latin typeface="微软雅黑" pitchFamily="34" charset="-122"/>
                <a:ea typeface="微软雅黑" pitchFamily="34" charset="-122"/>
              </a:rPr>
              <a:t>20</a:t>
            </a:r>
            <a:r>
              <a:rPr lang="zh-CN" altLang="en-US" sz="1700" dirty="0" smtClean="0">
                <a:solidFill>
                  <a:schemeClr val="bg1"/>
                </a:solidFill>
                <a:latin typeface="微软雅黑" pitchFamily="34" charset="-122"/>
                <a:ea typeface="微软雅黑" pitchFamily="34" charset="-122"/>
              </a:rPr>
              <a:t>日，公司向福建工程学院管理学院捐赠“建设项目全过程投资管理与审计系统”软件，支持学院教学和研究工作。</a:t>
            </a:r>
            <a:endParaRPr lang="zh-CN" altLang="en-US" sz="1700" dirty="0">
              <a:solidFill>
                <a:schemeClr val="bg1"/>
              </a:solidFill>
              <a:latin typeface="微软雅黑" pitchFamily="34" charset="-122"/>
              <a:ea typeface="微软雅黑" pitchFamily="34" charset="-122"/>
            </a:endParaRPr>
          </a:p>
        </p:txBody>
      </p:sp>
      <p:sp>
        <p:nvSpPr>
          <p:cNvPr id="22" name="对角圆角矩形 21"/>
          <p:cNvSpPr/>
          <p:nvPr/>
        </p:nvSpPr>
        <p:spPr>
          <a:xfrm>
            <a:off x="935330" y="1255363"/>
            <a:ext cx="2117063" cy="430427"/>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重庆大学</a:t>
            </a:r>
            <a:endParaRPr lang="zh-CN" altLang="en-US" sz="2100" b="1" dirty="0">
              <a:solidFill>
                <a:schemeClr val="bg1"/>
              </a:solidFill>
              <a:latin typeface="微软雅黑" pitchFamily="34" charset="-122"/>
              <a:ea typeface="微软雅黑" pitchFamily="34" charset="-122"/>
            </a:endParaRPr>
          </a:p>
        </p:txBody>
      </p:sp>
      <p:sp>
        <p:nvSpPr>
          <p:cNvPr id="26" name="对角圆角矩形 25"/>
          <p:cNvSpPr/>
          <p:nvPr/>
        </p:nvSpPr>
        <p:spPr>
          <a:xfrm>
            <a:off x="834153" y="4668904"/>
            <a:ext cx="2197700" cy="406220"/>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福建工程学院</a:t>
            </a:r>
            <a:endParaRPr lang="zh-CN" altLang="en-US" sz="2100" b="1" dirty="0">
              <a:solidFill>
                <a:schemeClr val="bg1"/>
              </a:solidFill>
              <a:latin typeface="微软雅黑" pitchFamily="34" charset="-122"/>
              <a:ea typeface="微软雅黑" pitchFamily="34" charset="-122"/>
            </a:endParaRPr>
          </a:p>
        </p:txBody>
      </p:sp>
      <p:sp>
        <p:nvSpPr>
          <p:cNvPr id="27" name="对角圆角矩形 26"/>
          <p:cNvSpPr/>
          <p:nvPr/>
        </p:nvSpPr>
        <p:spPr>
          <a:xfrm>
            <a:off x="935329" y="2937933"/>
            <a:ext cx="2358970" cy="382094"/>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山东建筑大学</a:t>
            </a:r>
            <a:endParaRPr lang="zh-CN" altLang="en-US" sz="2100" b="1" dirty="0">
              <a:solidFill>
                <a:schemeClr val="bg1"/>
              </a:solidFill>
              <a:latin typeface="微软雅黑" pitchFamily="34" charset="-122"/>
              <a:ea typeface="微软雅黑" pitchFamily="34" charset="-122"/>
            </a:endParaRPr>
          </a:p>
        </p:txBody>
      </p:sp>
      <p:sp>
        <p:nvSpPr>
          <p:cNvPr id="28" name="TextBox 6"/>
          <p:cNvSpPr txBox="1"/>
          <p:nvPr/>
        </p:nvSpPr>
        <p:spPr>
          <a:xfrm>
            <a:off x="582741" y="3606309"/>
            <a:ext cx="6752839" cy="723817"/>
          </a:xfrm>
          <a:prstGeom prst="rect">
            <a:avLst/>
          </a:prstGeom>
          <a:noFill/>
        </p:spPr>
        <p:txBody>
          <a:bodyPr wrap="square" lIns="98708" tIns="49354" rIns="98708" bIns="49354" rtlCol="0">
            <a:spAutoFit/>
          </a:bodyPr>
          <a:lstStyle>
            <a:defPPr>
              <a:defRPr lang="zh-CN"/>
            </a:defPPr>
            <a:lvl1pPr fontAlgn="auto">
              <a:lnSpc>
                <a:spcPct val="125000"/>
              </a:lnSpc>
              <a:spcBef>
                <a:spcPts val="0"/>
              </a:spcBef>
              <a:spcAft>
                <a:spcPts val="0"/>
              </a:spcAft>
              <a:defRPr sz="1400">
                <a:solidFill>
                  <a:schemeClr val="bg1"/>
                </a:solidFill>
                <a:latin typeface="Calibri"/>
                <a:ea typeface="微软雅黑"/>
              </a:defRPr>
            </a:lvl1pPr>
          </a:lstStyle>
          <a:p>
            <a:r>
              <a:rPr lang="en-US" altLang="en-US" sz="1700" dirty="0" smtClean="0">
                <a:latin typeface="微软雅黑" pitchFamily="34" charset="-122"/>
                <a:ea typeface="微软雅黑" pitchFamily="34" charset="-122"/>
              </a:rPr>
              <a:t>     2014</a:t>
            </a:r>
            <a:r>
              <a:rPr lang="zh-CN" altLang="en-US" sz="1700" dirty="0" smtClean="0">
                <a:latin typeface="微软雅黑" pitchFamily="34" charset="-122"/>
                <a:ea typeface="微软雅黑" pitchFamily="34" charset="-122"/>
              </a:rPr>
              <a:t>年</a:t>
            </a:r>
            <a:r>
              <a:rPr lang="en-US" altLang="en-US" sz="1700" dirty="0" smtClean="0">
                <a:latin typeface="微软雅黑" pitchFamily="34" charset="-122"/>
                <a:ea typeface="微软雅黑" pitchFamily="34" charset="-122"/>
              </a:rPr>
              <a:t>11</a:t>
            </a:r>
            <a:r>
              <a:rPr lang="zh-CN" altLang="en-US" sz="1700" dirty="0" smtClean="0">
                <a:latin typeface="微软雅黑" pitchFamily="34" charset="-122"/>
                <a:ea typeface="微软雅黑" pitchFamily="34" charset="-122"/>
              </a:rPr>
              <a:t>月</a:t>
            </a:r>
            <a:r>
              <a:rPr lang="en-US" altLang="en-US" sz="1700" dirty="0" smtClean="0">
                <a:latin typeface="微软雅黑" pitchFamily="34" charset="-122"/>
                <a:ea typeface="微软雅黑" pitchFamily="34" charset="-122"/>
              </a:rPr>
              <a:t>18</a:t>
            </a:r>
            <a:r>
              <a:rPr lang="zh-CN" altLang="en-US" sz="1700" dirty="0" smtClean="0">
                <a:latin typeface="微软雅黑" pitchFamily="34" charset="-122"/>
                <a:ea typeface="微软雅黑" pitchFamily="34" charset="-122"/>
              </a:rPr>
              <a:t>日公司向山东建筑大学工程管理学院捐赠</a:t>
            </a:r>
            <a:r>
              <a:rPr lang="en-US" altLang="en-US" sz="1700" dirty="0" smtClean="0">
                <a:latin typeface="微软雅黑" pitchFamily="34" charset="-122"/>
                <a:ea typeface="微软雅黑" pitchFamily="34" charset="-122"/>
              </a:rPr>
              <a:t>“</a:t>
            </a:r>
            <a:r>
              <a:rPr lang="zh-CN" altLang="en-US" sz="1700" dirty="0" smtClean="0">
                <a:latin typeface="微软雅黑" pitchFamily="34" charset="-122"/>
                <a:ea typeface="微软雅黑" pitchFamily="34" charset="-122"/>
              </a:rPr>
              <a:t>建设项目全过程投资管理与审计系统</a:t>
            </a:r>
            <a:r>
              <a:rPr lang="en-US" altLang="en-US" sz="1700" dirty="0" smtClean="0">
                <a:latin typeface="微软雅黑" pitchFamily="34" charset="-122"/>
                <a:ea typeface="微软雅黑" pitchFamily="34" charset="-122"/>
              </a:rPr>
              <a:t>”</a:t>
            </a:r>
            <a:r>
              <a:rPr lang="zh-CN" altLang="en-US" sz="1700" dirty="0" smtClean="0">
                <a:latin typeface="微软雅黑" pitchFamily="34" charset="-122"/>
                <a:ea typeface="微软雅黑" pitchFamily="34" charset="-122"/>
              </a:rPr>
              <a:t>软件</a:t>
            </a:r>
            <a:r>
              <a:rPr lang="en-US" altLang="en-US" sz="1700" dirty="0" smtClean="0">
                <a:latin typeface="微软雅黑" pitchFamily="34" charset="-122"/>
                <a:ea typeface="微软雅黑" pitchFamily="34" charset="-122"/>
              </a:rPr>
              <a:t>,</a:t>
            </a:r>
            <a:r>
              <a:rPr lang="zh-CN" altLang="en-US" sz="1700" dirty="0" smtClean="0">
                <a:latin typeface="微软雅黑" pitchFamily="34" charset="-122"/>
                <a:ea typeface="微软雅黑" pitchFamily="34" charset="-122"/>
              </a:rPr>
              <a:t> 支持学校教学工作。</a:t>
            </a:r>
          </a:p>
        </p:txBody>
      </p:sp>
      <p:pic>
        <p:nvPicPr>
          <p:cNvPr id="29" name="图片 28" descr="20141115071903.jpg"/>
          <p:cNvPicPr>
            <a:picLocks noChangeAspect="1"/>
          </p:cNvPicPr>
          <p:nvPr/>
        </p:nvPicPr>
        <p:blipFill>
          <a:blip r:embed="rId5" cstate="print"/>
          <a:stretch>
            <a:fillRect/>
          </a:stretch>
        </p:blipFill>
        <p:spPr>
          <a:xfrm rot="194692">
            <a:off x="7787132" y="866670"/>
            <a:ext cx="3638565" cy="269498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0" name="图片 29"/>
          <p:cNvPicPr/>
          <p:nvPr/>
        </p:nvPicPr>
        <p:blipFill>
          <a:blip r:embed="rId6" cstate="print"/>
          <a:stretch>
            <a:fillRect/>
          </a:stretch>
        </p:blipFill>
        <p:spPr>
          <a:xfrm>
            <a:off x="7789347" y="2641724"/>
            <a:ext cx="3905611" cy="2279375"/>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1">
              <a:shade val="50000"/>
            </a:schemeClr>
          </a:lnRef>
          <a:fillRef idx="1">
            <a:schemeClr val="accent1"/>
          </a:fillRef>
          <a:effectRef idx="0">
            <a:schemeClr val="accent1"/>
          </a:effectRef>
          <a:fontRef idx="minor">
            <a:schemeClr val="lt1"/>
          </a:fontRef>
        </p:style>
      </p:pic>
      <p:pic>
        <p:nvPicPr>
          <p:cNvPr id="31" name="图片 30" descr="20141202020833.jpg"/>
          <p:cNvPicPr>
            <a:picLocks noChangeAspect="1"/>
          </p:cNvPicPr>
          <p:nvPr/>
        </p:nvPicPr>
        <p:blipFill>
          <a:blip r:embed="rId7" cstate="print"/>
          <a:stretch>
            <a:fillRect/>
          </a:stretch>
        </p:blipFill>
        <p:spPr>
          <a:xfrm>
            <a:off x="8078475" y="4315805"/>
            <a:ext cx="3752254" cy="2222200"/>
          </a:xfrm>
          <a:prstGeom prst="rect">
            <a:avLst/>
          </a:prstGeom>
          <a:solidFill>
            <a:srgbClr val="FFFFFF">
              <a:shade val="85000"/>
            </a:srgbClr>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424847036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anim calcmode="lin" valueType="num">
                                      <p:cBhvr>
                                        <p:cTn id="23" dur="500" fill="hold"/>
                                        <p:tgtEl>
                                          <p:spTgt spid="22"/>
                                        </p:tgtEl>
                                        <p:attrNameLst>
                                          <p:attrName>ppt_x</p:attrName>
                                        </p:attrNameLst>
                                      </p:cBhvr>
                                      <p:tavLst>
                                        <p:tav tm="0">
                                          <p:val>
                                            <p:strVal val="#ppt_x"/>
                                          </p:val>
                                        </p:tav>
                                        <p:tav tm="100000">
                                          <p:val>
                                            <p:strVal val="#ppt_x"/>
                                          </p:val>
                                        </p:tav>
                                      </p:tavLst>
                                    </p:anim>
                                    <p:anim calcmode="lin" valueType="num">
                                      <p:cBhvr>
                                        <p:cTn id="24" dur="500" fill="hold"/>
                                        <p:tgtEl>
                                          <p:spTgt spid="22"/>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grpId="0" nodeType="afterEffect">
                                  <p:stCondLst>
                                    <p:cond delay="25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 calcmode="lin" valueType="num">
                                      <p:cBhvr>
                                        <p:cTn id="37" dur="500" fill="hold"/>
                                        <p:tgtEl>
                                          <p:spTgt spid="29"/>
                                        </p:tgtEl>
                                        <p:attrNameLst>
                                          <p:attrName>style.rotation</p:attrName>
                                        </p:attrNameLst>
                                      </p:cBhvr>
                                      <p:tavLst>
                                        <p:tav tm="0">
                                          <p:val>
                                            <p:fltVal val="360"/>
                                          </p:val>
                                        </p:tav>
                                        <p:tav tm="100000">
                                          <p:val>
                                            <p:fltVal val="0"/>
                                          </p:val>
                                        </p:tav>
                                      </p:tavLst>
                                    </p:anim>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500" fill="hold"/>
                                        <p:tgtEl>
                                          <p:spTgt spid="29"/>
                                        </p:tgtEl>
                                      </p:cBhvr>
                                      <p:by x="90000" y="90000"/>
                                    </p:animScale>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fade">
                                      <p:cBhvr>
                                        <p:cTn id="47" dur="500"/>
                                        <p:tgtEl>
                                          <p:spTgt spid="27"/>
                                        </p:tgtEl>
                                      </p:cBhvr>
                                    </p:animEffect>
                                    <p:anim calcmode="lin" valueType="num">
                                      <p:cBhvr>
                                        <p:cTn id="48" dur="500" fill="hold"/>
                                        <p:tgtEl>
                                          <p:spTgt spid="27"/>
                                        </p:tgtEl>
                                        <p:attrNameLst>
                                          <p:attrName>ppt_x</p:attrName>
                                        </p:attrNameLst>
                                      </p:cBhvr>
                                      <p:tavLst>
                                        <p:tav tm="0">
                                          <p:val>
                                            <p:strVal val="#ppt_x"/>
                                          </p:val>
                                        </p:tav>
                                        <p:tav tm="100000">
                                          <p:val>
                                            <p:strVal val="#ppt_x"/>
                                          </p:val>
                                        </p:tav>
                                      </p:tavLst>
                                    </p:anim>
                                    <p:anim calcmode="lin" valueType="num">
                                      <p:cBhvr>
                                        <p:cTn id="49" dur="500" fill="hold"/>
                                        <p:tgtEl>
                                          <p:spTgt spid="27"/>
                                        </p:tgtEl>
                                        <p:attrNameLst>
                                          <p:attrName>ppt_y</p:attrName>
                                        </p:attrNameLst>
                                      </p:cBhvr>
                                      <p:tavLst>
                                        <p:tav tm="0">
                                          <p:val>
                                            <p:strVal val="#ppt_y+.1"/>
                                          </p:val>
                                        </p:tav>
                                        <p:tav tm="100000">
                                          <p:val>
                                            <p:strVal val="#ppt_y"/>
                                          </p:val>
                                        </p:tav>
                                      </p:tavLst>
                                    </p:anim>
                                  </p:childTnLst>
                                </p:cTn>
                              </p:par>
                            </p:childTnLst>
                          </p:cTn>
                        </p:par>
                        <p:par>
                          <p:cTn id="50" fill="hold">
                            <p:stCondLst>
                              <p:cond delay="500"/>
                            </p:stCondLst>
                            <p:childTnLst>
                              <p:par>
                                <p:cTn id="51" presetID="42" presetClass="entr" presetSubtype="0" fill="hold" grpId="0" nodeType="afterEffect">
                                  <p:stCondLst>
                                    <p:cond delay="0"/>
                                  </p:stCondLst>
                                  <p:childTnLst>
                                    <p:set>
                                      <p:cBhvr>
                                        <p:cTn id="52" dur="1" fill="hold">
                                          <p:stCondLst>
                                            <p:cond delay="0"/>
                                          </p:stCondLst>
                                        </p:cTn>
                                        <p:tgtEl>
                                          <p:spTgt spid="28"/>
                                        </p:tgtEl>
                                        <p:attrNameLst>
                                          <p:attrName>style.visibility</p:attrName>
                                        </p:attrNameLst>
                                      </p:cBhvr>
                                      <p:to>
                                        <p:strVal val="visible"/>
                                      </p:to>
                                    </p:set>
                                    <p:animEffect transition="in" filter="fade">
                                      <p:cBhvr>
                                        <p:cTn id="53" dur="500"/>
                                        <p:tgtEl>
                                          <p:spTgt spid="28"/>
                                        </p:tgtEl>
                                      </p:cBhvr>
                                    </p:animEffect>
                                    <p:anim calcmode="lin" valueType="num">
                                      <p:cBhvr>
                                        <p:cTn id="54" dur="500" fill="hold"/>
                                        <p:tgtEl>
                                          <p:spTgt spid="28"/>
                                        </p:tgtEl>
                                        <p:attrNameLst>
                                          <p:attrName>ppt_x</p:attrName>
                                        </p:attrNameLst>
                                      </p:cBhvr>
                                      <p:tavLst>
                                        <p:tav tm="0">
                                          <p:val>
                                            <p:strVal val="#ppt_x"/>
                                          </p:val>
                                        </p:tav>
                                        <p:tav tm="100000">
                                          <p:val>
                                            <p:strVal val="#ppt_x"/>
                                          </p:val>
                                        </p:tav>
                                      </p:tavLst>
                                    </p:anim>
                                    <p:anim calcmode="lin" valueType="num">
                                      <p:cBhvr>
                                        <p:cTn id="55"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9" presetClass="entr" presetSubtype="0" decel="100000"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 calcmode="lin" valueType="num">
                                      <p:cBhvr>
                                        <p:cTn id="62" dur="500" fill="hold"/>
                                        <p:tgtEl>
                                          <p:spTgt spid="30"/>
                                        </p:tgtEl>
                                        <p:attrNameLst>
                                          <p:attrName>style.rotation</p:attrName>
                                        </p:attrNameLst>
                                      </p:cBhvr>
                                      <p:tavLst>
                                        <p:tav tm="0">
                                          <p:val>
                                            <p:fltVal val="360"/>
                                          </p:val>
                                        </p:tav>
                                        <p:tav tm="100000">
                                          <p:val>
                                            <p:fltVal val="0"/>
                                          </p:val>
                                        </p:tav>
                                      </p:tavLst>
                                    </p:anim>
                                    <p:animEffect transition="in" filter="fade">
                                      <p:cBhvr>
                                        <p:cTn id="63" dur="500"/>
                                        <p:tgtEl>
                                          <p:spTgt spid="30"/>
                                        </p:tgtEl>
                                      </p:cBhvr>
                                    </p:animEffect>
                                  </p:childTnLst>
                                </p:cTn>
                              </p:par>
                            </p:childTnLst>
                          </p:cTn>
                        </p:par>
                        <p:par>
                          <p:cTn id="64" fill="hold">
                            <p:stCondLst>
                              <p:cond delay="500"/>
                            </p:stCondLst>
                            <p:childTnLst>
                              <p:par>
                                <p:cTn id="65" presetID="6" presetClass="emph" presetSubtype="0" fill="hold" nodeType="afterEffect">
                                  <p:stCondLst>
                                    <p:cond delay="0"/>
                                  </p:stCondLst>
                                  <p:childTnLst>
                                    <p:animScale>
                                      <p:cBhvr>
                                        <p:cTn id="66" dur="500" fill="hold"/>
                                        <p:tgtEl>
                                          <p:spTgt spid="30"/>
                                        </p:tgtEl>
                                      </p:cBhvr>
                                      <p:by x="90000" y="90000"/>
                                    </p:animScale>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6"/>
                                        </p:tgtEl>
                                        <p:attrNameLst>
                                          <p:attrName>style.visibility</p:attrName>
                                        </p:attrNameLst>
                                      </p:cBhvr>
                                      <p:to>
                                        <p:strVal val="visible"/>
                                      </p:to>
                                    </p:set>
                                    <p:animEffect transition="in" filter="fade">
                                      <p:cBhvr>
                                        <p:cTn id="71" dur="500"/>
                                        <p:tgtEl>
                                          <p:spTgt spid="26"/>
                                        </p:tgtEl>
                                      </p:cBhvr>
                                    </p:animEffect>
                                    <p:anim calcmode="lin" valueType="num">
                                      <p:cBhvr>
                                        <p:cTn id="72" dur="500" fill="hold"/>
                                        <p:tgtEl>
                                          <p:spTgt spid="26"/>
                                        </p:tgtEl>
                                        <p:attrNameLst>
                                          <p:attrName>ppt_x</p:attrName>
                                        </p:attrNameLst>
                                      </p:cBhvr>
                                      <p:tavLst>
                                        <p:tav tm="0">
                                          <p:val>
                                            <p:strVal val="#ppt_x"/>
                                          </p:val>
                                        </p:tav>
                                        <p:tav tm="100000">
                                          <p:val>
                                            <p:strVal val="#ppt_x"/>
                                          </p:val>
                                        </p:tav>
                                      </p:tavLst>
                                    </p:anim>
                                    <p:anim calcmode="lin" valueType="num">
                                      <p:cBhvr>
                                        <p:cTn id="73" dur="500" fill="hold"/>
                                        <p:tgtEl>
                                          <p:spTgt spid="26"/>
                                        </p:tgtEl>
                                        <p:attrNameLst>
                                          <p:attrName>ppt_y</p:attrName>
                                        </p:attrNameLst>
                                      </p:cBhvr>
                                      <p:tavLst>
                                        <p:tav tm="0">
                                          <p:val>
                                            <p:strVal val="#ppt_y+.1"/>
                                          </p:val>
                                        </p:tav>
                                        <p:tav tm="100000">
                                          <p:val>
                                            <p:strVal val="#ppt_y"/>
                                          </p:val>
                                        </p:tav>
                                      </p:tavLst>
                                    </p:anim>
                                  </p:childTnLst>
                                </p:cTn>
                              </p:par>
                            </p:childTnLst>
                          </p:cTn>
                        </p:par>
                        <p:par>
                          <p:cTn id="74" fill="hold">
                            <p:stCondLst>
                              <p:cond delay="500"/>
                            </p:stCondLst>
                            <p:childTnLst>
                              <p:par>
                                <p:cTn id="75" presetID="42" presetClass="entr" presetSubtype="0" fill="hold" grpId="0"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500"/>
                                        <p:tgtEl>
                                          <p:spTgt spid="21"/>
                                        </p:tgtEl>
                                      </p:cBhvr>
                                    </p:animEffect>
                                    <p:anim calcmode="lin" valueType="num">
                                      <p:cBhvr>
                                        <p:cTn id="78" dur="500" fill="hold"/>
                                        <p:tgtEl>
                                          <p:spTgt spid="21"/>
                                        </p:tgtEl>
                                        <p:attrNameLst>
                                          <p:attrName>ppt_x</p:attrName>
                                        </p:attrNameLst>
                                      </p:cBhvr>
                                      <p:tavLst>
                                        <p:tav tm="0">
                                          <p:val>
                                            <p:strVal val="#ppt_x"/>
                                          </p:val>
                                        </p:tav>
                                        <p:tav tm="100000">
                                          <p:val>
                                            <p:strVal val="#ppt_x"/>
                                          </p:val>
                                        </p:tav>
                                      </p:tavLst>
                                    </p:anim>
                                    <p:anim calcmode="lin" valueType="num">
                                      <p:cBhvr>
                                        <p:cTn id="79"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9" presetClass="entr" presetSubtype="0" decel="100000" fill="hold" nodeType="clickEffect">
                                  <p:stCondLst>
                                    <p:cond delay="0"/>
                                  </p:stCondLst>
                                  <p:childTnLst>
                                    <p:set>
                                      <p:cBhvr>
                                        <p:cTn id="83" dur="1" fill="hold">
                                          <p:stCondLst>
                                            <p:cond delay="0"/>
                                          </p:stCondLst>
                                        </p:cTn>
                                        <p:tgtEl>
                                          <p:spTgt spid="31"/>
                                        </p:tgtEl>
                                        <p:attrNameLst>
                                          <p:attrName>style.visibility</p:attrName>
                                        </p:attrNameLst>
                                      </p:cBhvr>
                                      <p:to>
                                        <p:strVal val="visible"/>
                                      </p:to>
                                    </p:set>
                                    <p:anim calcmode="lin" valueType="num">
                                      <p:cBhvr>
                                        <p:cTn id="84" dur="500" fill="hold"/>
                                        <p:tgtEl>
                                          <p:spTgt spid="31"/>
                                        </p:tgtEl>
                                        <p:attrNameLst>
                                          <p:attrName>ppt_w</p:attrName>
                                        </p:attrNameLst>
                                      </p:cBhvr>
                                      <p:tavLst>
                                        <p:tav tm="0">
                                          <p:val>
                                            <p:fltVal val="0"/>
                                          </p:val>
                                        </p:tav>
                                        <p:tav tm="100000">
                                          <p:val>
                                            <p:strVal val="#ppt_w"/>
                                          </p:val>
                                        </p:tav>
                                      </p:tavLst>
                                    </p:anim>
                                    <p:anim calcmode="lin" valueType="num">
                                      <p:cBhvr>
                                        <p:cTn id="85" dur="500" fill="hold"/>
                                        <p:tgtEl>
                                          <p:spTgt spid="31"/>
                                        </p:tgtEl>
                                        <p:attrNameLst>
                                          <p:attrName>ppt_h</p:attrName>
                                        </p:attrNameLst>
                                      </p:cBhvr>
                                      <p:tavLst>
                                        <p:tav tm="0">
                                          <p:val>
                                            <p:fltVal val="0"/>
                                          </p:val>
                                        </p:tav>
                                        <p:tav tm="100000">
                                          <p:val>
                                            <p:strVal val="#ppt_h"/>
                                          </p:val>
                                        </p:tav>
                                      </p:tavLst>
                                    </p:anim>
                                    <p:anim calcmode="lin" valueType="num">
                                      <p:cBhvr>
                                        <p:cTn id="86" dur="500" fill="hold"/>
                                        <p:tgtEl>
                                          <p:spTgt spid="31"/>
                                        </p:tgtEl>
                                        <p:attrNameLst>
                                          <p:attrName>style.rotation</p:attrName>
                                        </p:attrNameLst>
                                      </p:cBhvr>
                                      <p:tavLst>
                                        <p:tav tm="0">
                                          <p:val>
                                            <p:fltVal val="360"/>
                                          </p:val>
                                        </p:tav>
                                        <p:tav tm="100000">
                                          <p:val>
                                            <p:fltVal val="0"/>
                                          </p:val>
                                        </p:tav>
                                      </p:tavLst>
                                    </p:anim>
                                    <p:animEffect transition="in" filter="fade">
                                      <p:cBhvr>
                                        <p:cTn id="87" dur="500"/>
                                        <p:tgtEl>
                                          <p:spTgt spid="31"/>
                                        </p:tgtEl>
                                      </p:cBhvr>
                                    </p:animEffect>
                                  </p:childTnLst>
                                </p:cTn>
                              </p:par>
                            </p:childTnLst>
                          </p:cTn>
                        </p:par>
                      </p:childTnLst>
                    </p:cTn>
                  </p:par>
                  <p:par>
                    <p:cTn id="88" fill="hold">
                      <p:stCondLst>
                        <p:cond delay="indefinite"/>
                      </p:stCondLst>
                      <p:childTnLst>
                        <p:par>
                          <p:cTn id="89" fill="hold">
                            <p:stCondLst>
                              <p:cond delay="0"/>
                            </p:stCondLst>
                            <p:childTnLst>
                              <p:par>
                                <p:cTn id="90" presetID="6" presetClass="emph" presetSubtype="0" fill="hold" nodeType="clickEffect">
                                  <p:stCondLst>
                                    <p:cond delay="0"/>
                                  </p:stCondLst>
                                  <p:childTnLst>
                                    <p:animScale>
                                      <p:cBhvr>
                                        <p:cTn id="91" dur="500" fill="hold"/>
                                        <p:tgtEl>
                                          <p:spTgt spid="31"/>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3" grpId="0"/>
      <p:bldP spid="20" grpId="0"/>
      <p:bldP spid="21" grpId="0"/>
      <p:bldP spid="22" grpId="0" animBg="1"/>
      <p:bldP spid="26" grpId="0" animBg="1"/>
      <p:bldP spid="27" grpId="0" animBg="1"/>
      <p:bldP spid="28" grpId="0"/>
    </p:bldLst>
  </p:timing>
</p:sld>
</file>

<file path=ppt/slides/slide11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4" cstate="print"/>
          <a:srcRect/>
          <a:stretch>
            <a:fillRect/>
          </a:stretch>
        </p:blipFill>
        <p:spPr bwMode="auto">
          <a:xfrm>
            <a:off x="11278" y="0"/>
            <a:ext cx="12180722" cy="7113880"/>
          </a:xfrm>
          <a:prstGeom prst="rect">
            <a:avLst/>
          </a:prstGeom>
          <a:noFill/>
          <a:ln w="9525">
            <a:noFill/>
            <a:miter lim="800000"/>
            <a:headEnd/>
            <a:tailEnd/>
          </a:ln>
        </p:spPr>
      </p:pic>
      <p:sp>
        <p:nvSpPr>
          <p:cNvPr id="7" name="矩形 6"/>
          <p:cNvSpPr/>
          <p:nvPr/>
        </p:nvSpPr>
        <p:spPr bwMode="auto">
          <a:xfrm>
            <a:off x="0" y="0"/>
            <a:ext cx="12192000" cy="7226333"/>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24" name="AutoShape 23"/>
          <p:cNvSpPr>
            <a:spLocks noChangeArrowheads="1"/>
          </p:cNvSpPr>
          <p:nvPr/>
        </p:nvSpPr>
        <p:spPr bwMode="auto">
          <a:xfrm>
            <a:off x="290330"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AutoShape 23"/>
          <p:cNvSpPr>
            <a:spLocks noChangeArrowheads="1"/>
          </p:cNvSpPr>
          <p:nvPr/>
        </p:nvSpPr>
        <p:spPr bwMode="auto">
          <a:xfrm>
            <a:off x="549153"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Text Box 27" descr="2"/>
          <p:cNvSpPr txBox="1">
            <a:spLocks noChangeArrowheads="1"/>
          </p:cNvSpPr>
          <p:nvPr/>
        </p:nvSpPr>
        <p:spPr bwMode="gray">
          <a:xfrm>
            <a:off x="910668" y="242046"/>
            <a:ext cx="380299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bg1"/>
                </a:solidFill>
                <a:latin typeface="微软雅黑" panose="020B0503020204020204" pitchFamily="34" charset="-122"/>
                <a:ea typeface="微软雅黑" panose="020B0503020204020204" pitchFamily="34" charset="-122"/>
              </a:rPr>
              <a:t>社会影响－高校捐赠</a:t>
            </a:r>
            <a:endParaRPr lang="en-US" altLang="zh-CN" sz="2700" b="1" dirty="0">
              <a:solidFill>
                <a:schemeClr val="bg1"/>
              </a:solidFill>
              <a:latin typeface="微软雅黑" panose="020B0503020204020204" pitchFamily="34" charset="-122"/>
              <a:ea typeface="微软雅黑" panose="020B0503020204020204" pitchFamily="34" charset="-122"/>
            </a:endParaRPr>
          </a:p>
        </p:txBody>
      </p:sp>
      <p:sp>
        <p:nvSpPr>
          <p:cNvPr id="16" name="TextBox 15"/>
          <p:cNvSpPr txBox="1"/>
          <p:nvPr/>
        </p:nvSpPr>
        <p:spPr>
          <a:xfrm>
            <a:off x="380444" y="1801406"/>
            <a:ext cx="7056259" cy="734461"/>
          </a:xfrm>
          <a:prstGeom prst="rect">
            <a:avLst/>
          </a:prstGeom>
          <a:noFill/>
        </p:spPr>
        <p:txBody>
          <a:bodyPr wrap="square" lIns="98708" tIns="49354" rIns="98708" bIns="49354" rtlCol="0">
            <a:spAutoFit/>
          </a:bodyPr>
          <a:lstStyle/>
          <a:p>
            <a:pPr fontAlgn="auto">
              <a:lnSpc>
                <a:spcPct val="125000"/>
              </a:lnSpc>
              <a:spcBef>
                <a:spcPts val="0"/>
              </a:spcBef>
              <a:spcAft>
                <a:spcPts val="0"/>
              </a:spcAft>
            </a:pPr>
            <a:r>
              <a:rPr lang="en-US" altLang="zh-CN" sz="1700" dirty="0" smtClean="0">
                <a:solidFill>
                  <a:srgbClr val="FFFF00"/>
                </a:solidFill>
                <a:latin typeface="微软雅黑" pitchFamily="34" charset="-122"/>
                <a:ea typeface="微软雅黑" pitchFamily="34" charset="-122"/>
              </a:rPr>
              <a:t>     </a:t>
            </a:r>
            <a:r>
              <a:rPr lang="en-US" altLang="zh-CN" sz="1600" dirty="0" smtClean="0">
                <a:solidFill>
                  <a:schemeClr val="bg1"/>
                </a:solidFill>
                <a:latin typeface="微软雅黑" pitchFamily="34" charset="-122"/>
                <a:ea typeface="微软雅黑" pitchFamily="34" charset="-122"/>
              </a:rPr>
              <a:t>2014</a:t>
            </a:r>
            <a:r>
              <a:rPr lang="zh-CN" altLang="en-US" sz="1600" dirty="0" smtClean="0">
                <a:solidFill>
                  <a:schemeClr val="bg1"/>
                </a:solidFill>
                <a:latin typeface="微软雅黑" pitchFamily="34" charset="-122"/>
                <a:ea typeface="微软雅黑" pitchFamily="34" charset="-122"/>
              </a:rPr>
              <a:t>年</a:t>
            </a:r>
            <a:r>
              <a:rPr lang="en-US" altLang="zh-CN" sz="1600" dirty="0" smtClean="0">
                <a:solidFill>
                  <a:schemeClr val="bg1"/>
                </a:solidFill>
                <a:latin typeface="微软雅黑" pitchFamily="34" charset="-122"/>
                <a:ea typeface="微软雅黑" pitchFamily="34" charset="-122"/>
              </a:rPr>
              <a:t>11</a:t>
            </a:r>
            <a:r>
              <a:rPr lang="zh-CN" altLang="en-US" sz="1600" dirty="0" smtClean="0">
                <a:solidFill>
                  <a:schemeClr val="bg1"/>
                </a:solidFill>
                <a:latin typeface="微软雅黑" pitchFamily="34" charset="-122"/>
                <a:ea typeface="微软雅黑" pitchFamily="34" charset="-122"/>
              </a:rPr>
              <a:t>月</a:t>
            </a:r>
            <a:r>
              <a:rPr lang="en-US" altLang="zh-CN" sz="1600" dirty="0" smtClean="0">
                <a:solidFill>
                  <a:schemeClr val="bg1"/>
                </a:solidFill>
                <a:latin typeface="微软雅黑" pitchFamily="34" charset="-122"/>
                <a:ea typeface="微软雅黑" pitchFamily="34" charset="-122"/>
              </a:rPr>
              <a:t>24</a:t>
            </a:r>
            <a:r>
              <a:rPr lang="zh-CN" altLang="en-US" sz="1600" dirty="0" smtClean="0">
                <a:solidFill>
                  <a:schemeClr val="bg1"/>
                </a:solidFill>
                <a:latin typeface="微软雅黑" pitchFamily="34" charset="-122"/>
                <a:ea typeface="微软雅黑" pitchFamily="34" charset="-122"/>
              </a:rPr>
              <a:t>日，公司向广州大学工商管理学院捐赠“建设项目全过程投资管理与审计系统”软件，大力支持学院教学和研究工作。</a:t>
            </a:r>
            <a:endParaRPr lang="zh-CN" altLang="en-US" sz="1600" dirty="0">
              <a:solidFill>
                <a:schemeClr val="bg1"/>
              </a:solidFill>
              <a:latin typeface="微软雅黑" pitchFamily="34" charset="-122"/>
              <a:ea typeface="微软雅黑" pitchFamily="34" charset="-122"/>
            </a:endParaRPr>
          </a:p>
        </p:txBody>
      </p:sp>
      <p:sp>
        <p:nvSpPr>
          <p:cNvPr id="17" name="TextBox 16"/>
          <p:cNvSpPr txBox="1"/>
          <p:nvPr/>
        </p:nvSpPr>
        <p:spPr>
          <a:xfrm>
            <a:off x="411200" y="3215279"/>
            <a:ext cx="6994747" cy="723817"/>
          </a:xfrm>
          <a:prstGeom prst="rect">
            <a:avLst/>
          </a:prstGeom>
          <a:noFill/>
        </p:spPr>
        <p:txBody>
          <a:bodyPr wrap="square" lIns="98708" tIns="49354" rIns="98708" bIns="49354" rtlCol="0">
            <a:spAutoFit/>
          </a:bodyPr>
          <a:lstStyle/>
          <a:p>
            <a:pPr fontAlgn="auto">
              <a:lnSpc>
                <a:spcPct val="125000"/>
              </a:lnSpc>
              <a:spcBef>
                <a:spcPts val="0"/>
              </a:spcBef>
              <a:spcAft>
                <a:spcPts val="0"/>
              </a:spcAft>
            </a:pPr>
            <a:r>
              <a:rPr lang="en-US" altLang="zh-CN" sz="1600" dirty="0" smtClean="0">
                <a:solidFill>
                  <a:srgbClr val="080808"/>
                </a:solidFill>
                <a:latin typeface="微软雅黑" pitchFamily="34" charset="-122"/>
                <a:ea typeface="微软雅黑" pitchFamily="34" charset="-122"/>
              </a:rPr>
              <a:t> </a:t>
            </a:r>
            <a:r>
              <a:rPr lang="zh-CN" altLang="en-US" sz="1700" dirty="0" smtClean="0"/>
              <a:t>   </a:t>
            </a:r>
            <a:r>
              <a:rPr lang="en-US" altLang="zh-CN" sz="1700" dirty="0" smtClean="0">
                <a:solidFill>
                  <a:schemeClr val="bg1"/>
                </a:solidFill>
                <a:latin typeface="微软雅黑" pitchFamily="34" charset="-122"/>
                <a:ea typeface="微软雅黑" pitchFamily="34" charset="-122"/>
              </a:rPr>
              <a:t>2014</a:t>
            </a:r>
            <a:r>
              <a:rPr lang="zh-CN" altLang="en-US" sz="1700" dirty="0" smtClean="0">
                <a:solidFill>
                  <a:schemeClr val="bg1"/>
                </a:solidFill>
                <a:latin typeface="微软雅黑" pitchFamily="34" charset="-122"/>
                <a:ea typeface="微软雅黑" pitchFamily="34" charset="-122"/>
              </a:rPr>
              <a:t>年</a:t>
            </a:r>
            <a:r>
              <a:rPr lang="en-US" altLang="zh-CN" sz="1700" dirty="0" smtClean="0">
                <a:solidFill>
                  <a:schemeClr val="bg1"/>
                </a:solidFill>
                <a:latin typeface="微软雅黑" pitchFamily="34" charset="-122"/>
                <a:ea typeface="微软雅黑" pitchFamily="34" charset="-122"/>
              </a:rPr>
              <a:t>12</a:t>
            </a:r>
            <a:r>
              <a:rPr lang="zh-CN" altLang="en-US" sz="1700" dirty="0" smtClean="0">
                <a:solidFill>
                  <a:schemeClr val="bg1"/>
                </a:solidFill>
                <a:latin typeface="微软雅黑" pitchFamily="34" charset="-122"/>
                <a:ea typeface="微软雅黑" pitchFamily="34" charset="-122"/>
              </a:rPr>
              <a:t>月</a:t>
            </a:r>
            <a:r>
              <a:rPr lang="en-US" altLang="zh-CN" sz="1700" dirty="0" smtClean="0">
                <a:solidFill>
                  <a:schemeClr val="bg1"/>
                </a:solidFill>
                <a:latin typeface="微软雅黑" pitchFamily="34" charset="-122"/>
                <a:ea typeface="微软雅黑" pitchFamily="34" charset="-122"/>
              </a:rPr>
              <a:t>5</a:t>
            </a:r>
            <a:r>
              <a:rPr lang="zh-CN" altLang="en-US" sz="1700" dirty="0" smtClean="0">
                <a:solidFill>
                  <a:schemeClr val="bg1"/>
                </a:solidFill>
                <a:latin typeface="微软雅黑" pitchFamily="34" charset="-122"/>
                <a:ea typeface="微软雅黑" pitchFamily="34" charset="-122"/>
              </a:rPr>
              <a:t>日，公司向贵州理工学院经济管理学院捐赠“建设项目全过程投资管理与审计系统”软件，大力支持学校教学和科研工作。</a:t>
            </a:r>
            <a:endParaRPr lang="zh-CN" altLang="en-US" sz="1700" dirty="0">
              <a:solidFill>
                <a:schemeClr val="bg1"/>
              </a:solidFill>
              <a:latin typeface="微软雅黑" pitchFamily="34" charset="-122"/>
              <a:ea typeface="微软雅黑" pitchFamily="34" charset="-122"/>
            </a:endParaRPr>
          </a:p>
        </p:txBody>
      </p:sp>
      <p:sp>
        <p:nvSpPr>
          <p:cNvPr id="18" name="对角圆角矩形 17"/>
          <p:cNvSpPr/>
          <p:nvPr/>
        </p:nvSpPr>
        <p:spPr>
          <a:xfrm>
            <a:off x="935330" y="1255363"/>
            <a:ext cx="2117063" cy="430427"/>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广州大学</a:t>
            </a:r>
          </a:p>
        </p:txBody>
      </p:sp>
      <p:sp>
        <p:nvSpPr>
          <p:cNvPr id="19" name="对角圆角矩形 18"/>
          <p:cNvSpPr/>
          <p:nvPr/>
        </p:nvSpPr>
        <p:spPr>
          <a:xfrm>
            <a:off x="935329" y="2686774"/>
            <a:ext cx="2197700" cy="406220"/>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贵州理工学院</a:t>
            </a:r>
            <a:endParaRPr lang="zh-CN" altLang="en-US" sz="2100" b="1" dirty="0">
              <a:solidFill>
                <a:schemeClr val="bg1"/>
              </a:solidFill>
              <a:latin typeface="微软雅黑" pitchFamily="34" charset="-122"/>
              <a:ea typeface="微软雅黑" pitchFamily="34" charset="-122"/>
            </a:endParaRPr>
          </a:p>
        </p:txBody>
      </p:sp>
      <p:sp>
        <p:nvSpPr>
          <p:cNvPr id="32" name="对角圆角矩形 31"/>
          <p:cNvSpPr/>
          <p:nvPr/>
        </p:nvSpPr>
        <p:spPr>
          <a:xfrm>
            <a:off x="935329" y="4335176"/>
            <a:ext cx="2358970" cy="382094"/>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哈尔滨工业大学</a:t>
            </a:r>
            <a:endParaRPr lang="zh-CN" altLang="en-US" sz="2100" b="1" dirty="0">
              <a:solidFill>
                <a:schemeClr val="bg1"/>
              </a:solidFill>
              <a:latin typeface="微软雅黑" pitchFamily="34" charset="-122"/>
              <a:ea typeface="微软雅黑" pitchFamily="34" charset="-122"/>
            </a:endParaRPr>
          </a:p>
        </p:txBody>
      </p:sp>
      <p:sp>
        <p:nvSpPr>
          <p:cNvPr id="33" name="TextBox 6"/>
          <p:cNvSpPr txBox="1"/>
          <p:nvPr/>
        </p:nvSpPr>
        <p:spPr>
          <a:xfrm>
            <a:off x="532154" y="4905460"/>
            <a:ext cx="6752839" cy="734461"/>
          </a:xfrm>
          <a:prstGeom prst="rect">
            <a:avLst/>
          </a:prstGeom>
          <a:noFill/>
        </p:spPr>
        <p:txBody>
          <a:bodyPr wrap="square" lIns="98708" tIns="49354" rIns="98708" bIns="49354" rtlCol="0">
            <a:spAutoFit/>
          </a:bodyPr>
          <a:lstStyle>
            <a:defPPr>
              <a:defRPr lang="zh-CN"/>
            </a:defPPr>
            <a:lvl1pPr fontAlgn="auto">
              <a:lnSpc>
                <a:spcPct val="125000"/>
              </a:lnSpc>
              <a:spcBef>
                <a:spcPts val="0"/>
              </a:spcBef>
              <a:spcAft>
                <a:spcPts val="0"/>
              </a:spcAft>
              <a:defRPr sz="1400">
                <a:solidFill>
                  <a:schemeClr val="bg1"/>
                </a:solidFill>
                <a:latin typeface="Calibri"/>
                <a:ea typeface="微软雅黑"/>
              </a:defRPr>
            </a:lvl1pPr>
          </a:lstStyle>
          <a:p>
            <a:r>
              <a:rPr lang="en-US" altLang="en-US" sz="1700" dirty="0" smtClean="0">
                <a:solidFill>
                  <a:srgbClr val="FFFF00"/>
                </a:solidFill>
                <a:latin typeface="微软雅黑" pitchFamily="34" charset="-122"/>
                <a:ea typeface="微软雅黑" pitchFamily="34" charset="-122"/>
              </a:rPr>
              <a:t>     </a:t>
            </a:r>
            <a:r>
              <a:rPr lang="en-US" altLang="zh-CN" sz="1700" dirty="0" smtClean="0">
                <a:latin typeface="微软雅黑" pitchFamily="34" charset="-122"/>
                <a:ea typeface="微软雅黑" pitchFamily="34" charset="-122"/>
              </a:rPr>
              <a:t>2014</a:t>
            </a:r>
            <a:r>
              <a:rPr lang="zh-CN" altLang="en-US" sz="1700" dirty="0" smtClean="0">
                <a:latin typeface="微软雅黑" pitchFamily="34" charset="-122"/>
                <a:ea typeface="微软雅黑" pitchFamily="34" charset="-122"/>
              </a:rPr>
              <a:t>年</a:t>
            </a:r>
            <a:r>
              <a:rPr lang="en-US" altLang="zh-CN" sz="1700" dirty="0" smtClean="0">
                <a:latin typeface="微软雅黑" pitchFamily="34" charset="-122"/>
                <a:ea typeface="微软雅黑" pitchFamily="34" charset="-122"/>
              </a:rPr>
              <a:t>12</a:t>
            </a:r>
            <a:r>
              <a:rPr lang="zh-CN" altLang="en-US" sz="1700" dirty="0" smtClean="0">
                <a:latin typeface="微软雅黑" pitchFamily="34" charset="-122"/>
                <a:ea typeface="微软雅黑" pitchFamily="34" charset="-122"/>
              </a:rPr>
              <a:t>月</a:t>
            </a:r>
            <a:r>
              <a:rPr lang="en-US" altLang="zh-CN" sz="1700" dirty="0" smtClean="0">
                <a:latin typeface="微软雅黑" pitchFamily="34" charset="-122"/>
                <a:ea typeface="微软雅黑" pitchFamily="34" charset="-122"/>
              </a:rPr>
              <a:t>9</a:t>
            </a:r>
            <a:r>
              <a:rPr lang="zh-CN" altLang="en-US" sz="1700" dirty="0" smtClean="0">
                <a:latin typeface="微软雅黑" pitchFamily="34" charset="-122"/>
                <a:ea typeface="微软雅黑" pitchFamily="34" charset="-122"/>
              </a:rPr>
              <a:t>日，公司向哈尔滨工业大学管理学院捐赠“建设项目全过程投资管理与审计系统”软件，大力支持学校教学。</a:t>
            </a:r>
          </a:p>
        </p:txBody>
      </p:sp>
      <p:pic>
        <p:nvPicPr>
          <p:cNvPr id="34" name="图片 33" descr="20141202033953.jpg"/>
          <p:cNvPicPr>
            <a:picLocks noChangeAspect="1"/>
          </p:cNvPicPr>
          <p:nvPr/>
        </p:nvPicPr>
        <p:blipFill>
          <a:blip r:embed="rId5" cstate="print"/>
          <a:stretch>
            <a:fillRect/>
          </a:stretch>
        </p:blipFill>
        <p:spPr>
          <a:xfrm>
            <a:off x="7547439" y="995602"/>
            <a:ext cx="4112410" cy="2769038"/>
          </a:xfrm>
          <a:prstGeom prst="rect">
            <a:avLst/>
          </a:prstGeom>
        </p:spPr>
      </p:pic>
      <p:pic>
        <p:nvPicPr>
          <p:cNvPr id="35" name="图片 34" descr="20141209100145.jpg"/>
          <p:cNvPicPr>
            <a:picLocks noChangeAspect="1"/>
          </p:cNvPicPr>
          <p:nvPr/>
        </p:nvPicPr>
        <p:blipFill>
          <a:blip r:embed="rId6" cstate="print"/>
          <a:stretch>
            <a:fillRect/>
          </a:stretch>
        </p:blipFill>
        <p:spPr>
          <a:xfrm>
            <a:off x="7686316" y="1971414"/>
            <a:ext cx="4031774" cy="2796103"/>
          </a:xfrm>
          <a:prstGeom prst="rect">
            <a:avLst/>
          </a:prstGeom>
        </p:spPr>
      </p:pic>
      <p:pic>
        <p:nvPicPr>
          <p:cNvPr id="36" name="图片 35" descr="20141212090809.jpg"/>
          <p:cNvPicPr>
            <a:picLocks noChangeAspect="1"/>
          </p:cNvPicPr>
          <p:nvPr/>
        </p:nvPicPr>
        <p:blipFill>
          <a:blip r:embed="rId7" cstate="print"/>
          <a:stretch>
            <a:fillRect/>
          </a:stretch>
        </p:blipFill>
        <p:spPr>
          <a:xfrm>
            <a:off x="7869981" y="3642912"/>
            <a:ext cx="3789867" cy="2628337"/>
          </a:xfrm>
          <a:prstGeom prst="rect">
            <a:avLst/>
          </a:prstGeom>
        </p:spPr>
      </p:pic>
    </p:spTree>
    <p:extLst>
      <p:ext uri="{BB962C8B-B14F-4D97-AF65-F5344CB8AC3E}">
        <p14:creationId xmlns="" xmlns:p14="http://schemas.microsoft.com/office/powerpoint/2010/main" val="424847036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grpId="0" nodeType="afterEffect">
                                  <p:stCondLst>
                                    <p:cond delay="2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 calcmode="lin" valueType="num">
                                      <p:cBhvr>
                                        <p:cTn id="37" dur="500" fill="hold"/>
                                        <p:tgtEl>
                                          <p:spTgt spid="34"/>
                                        </p:tgtEl>
                                        <p:attrNameLst>
                                          <p:attrName>style.rotation</p:attrName>
                                        </p:attrNameLst>
                                      </p:cBhvr>
                                      <p:tavLst>
                                        <p:tav tm="0">
                                          <p:val>
                                            <p:fltVal val="360"/>
                                          </p:val>
                                        </p:tav>
                                        <p:tav tm="100000">
                                          <p:val>
                                            <p:fltVal val="0"/>
                                          </p:val>
                                        </p:tav>
                                      </p:tavLst>
                                    </p:anim>
                                    <p:animEffect transition="in" filter="fade">
                                      <p:cBhvr>
                                        <p:cTn id="38" dur="500"/>
                                        <p:tgtEl>
                                          <p:spTgt spid="34"/>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500" fill="hold"/>
                                        <p:tgtEl>
                                          <p:spTgt spid="34"/>
                                        </p:tgtEl>
                                      </p:cBhvr>
                                      <p:by x="90000" y="90000"/>
                                    </p:animScale>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anim calcmode="lin" valueType="num">
                                      <p:cBhvr>
                                        <p:cTn id="48" dur="500" fill="hold"/>
                                        <p:tgtEl>
                                          <p:spTgt spid="19"/>
                                        </p:tgtEl>
                                        <p:attrNameLst>
                                          <p:attrName>ppt_x</p:attrName>
                                        </p:attrNameLst>
                                      </p:cBhvr>
                                      <p:tavLst>
                                        <p:tav tm="0">
                                          <p:val>
                                            <p:strVal val="#ppt_x"/>
                                          </p:val>
                                        </p:tav>
                                        <p:tav tm="100000">
                                          <p:val>
                                            <p:strVal val="#ppt_x"/>
                                          </p:val>
                                        </p:tav>
                                      </p:tavLst>
                                    </p:anim>
                                    <p:anim calcmode="lin" valueType="num">
                                      <p:cBhvr>
                                        <p:cTn id="49" dur="500" fill="hold"/>
                                        <p:tgtEl>
                                          <p:spTgt spid="19"/>
                                        </p:tgtEl>
                                        <p:attrNameLst>
                                          <p:attrName>ppt_y</p:attrName>
                                        </p:attrNameLst>
                                      </p:cBhvr>
                                      <p:tavLst>
                                        <p:tav tm="0">
                                          <p:val>
                                            <p:strVal val="#ppt_y+.1"/>
                                          </p:val>
                                        </p:tav>
                                        <p:tav tm="100000">
                                          <p:val>
                                            <p:strVal val="#ppt_y"/>
                                          </p:val>
                                        </p:tav>
                                      </p:tavLst>
                                    </p:anim>
                                  </p:childTnLst>
                                </p:cTn>
                              </p:par>
                            </p:childTnLst>
                          </p:cTn>
                        </p:par>
                        <p:par>
                          <p:cTn id="50" fill="hold">
                            <p:stCondLst>
                              <p:cond delay="500"/>
                            </p:stCondLst>
                            <p:childTnLst>
                              <p:par>
                                <p:cTn id="51" presetID="42"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anim calcmode="lin" valueType="num">
                                      <p:cBhvr>
                                        <p:cTn id="54" dur="500" fill="hold"/>
                                        <p:tgtEl>
                                          <p:spTgt spid="17"/>
                                        </p:tgtEl>
                                        <p:attrNameLst>
                                          <p:attrName>ppt_x</p:attrName>
                                        </p:attrNameLst>
                                      </p:cBhvr>
                                      <p:tavLst>
                                        <p:tav tm="0">
                                          <p:val>
                                            <p:strVal val="#ppt_x"/>
                                          </p:val>
                                        </p:tav>
                                        <p:tav tm="100000">
                                          <p:val>
                                            <p:strVal val="#ppt_x"/>
                                          </p:val>
                                        </p:tav>
                                      </p:tavLst>
                                    </p:anim>
                                    <p:anim calcmode="lin" valueType="num">
                                      <p:cBhvr>
                                        <p:cTn id="55"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9" presetClass="entr" presetSubtype="0" decel="100000" fill="hold" nodeType="clickEffect">
                                  <p:stCondLst>
                                    <p:cond delay="0"/>
                                  </p:stCondLst>
                                  <p:childTnLst>
                                    <p:set>
                                      <p:cBhvr>
                                        <p:cTn id="59" dur="1" fill="hold">
                                          <p:stCondLst>
                                            <p:cond delay="0"/>
                                          </p:stCondLst>
                                        </p:cTn>
                                        <p:tgtEl>
                                          <p:spTgt spid="35"/>
                                        </p:tgtEl>
                                        <p:attrNameLst>
                                          <p:attrName>style.visibility</p:attrName>
                                        </p:attrNameLst>
                                      </p:cBhvr>
                                      <p:to>
                                        <p:strVal val="visible"/>
                                      </p:to>
                                    </p:set>
                                    <p:anim calcmode="lin" valueType="num">
                                      <p:cBhvr>
                                        <p:cTn id="60" dur="500" fill="hold"/>
                                        <p:tgtEl>
                                          <p:spTgt spid="35"/>
                                        </p:tgtEl>
                                        <p:attrNameLst>
                                          <p:attrName>ppt_w</p:attrName>
                                        </p:attrNameLst>
                                      </p:cBhvr>
                                      <p:tavLst>
                                        <p:tav tm="0">
                                          <p:val>
                                            <p:fltVal val="0"/>
                                          </p:val>
                                        </p:tav>
                                        <p:tav tm="100000">
                                          <p:val>
                                            <p:strVal val="#ppt_w"/>
                                          </p:val>
                                        </p:tav>
                                      </p:tavLst>
                                    </p:anim>
                                    <p:anim calcmode="lin" valueType="num">
                                      <p:cBhvr>
                                        <p:cTn id="61" dur="500" fill="hold"/>
                                        <p:tgtEl>
                                          <p:spTgt spid="35"/>
                                        </p:tgtEl>
                                        <p:attrNameLst>
                                          <p:attrName>ppt_h</p:attrName>
                                        </p:attrNameLst>
                                      </p:cBhvr>
                                      <p:tavLst>
                                        <p:tav tm="0">
                                          <p:val>
                                            <p:fltVal val="0"/>
                                          </p:val>
                                        </p:tav>
                                        <p:tav tm="100000">
                                          <p:val>
                                            <p:strVal val="#ppt_h"/>
                                          </p:val>
                                        </p:tav>
                                      </p:tavLst>
                                    </p:anim>
                                    <p:anim calcmode="lin" valueType="num">
                                      <p:cBhvr>
                                        <p:cTn id="62" dur="500" fill="hold"/>
                                        <p:tgtEl>
                                          <p:spTgt spid="35"/>
                                        </p:tgtEl>
                                        <p:attrNameLst>
                                          <p:attrName>style.rotation</p:attrName>
                                        </p:attrNameLst>
                                      </p:cBhvr>
                                      <p:tavLst>
                                        <p:tav tm="0">
                                          <p:val>
                                            <p:fltVal val="360"/>
                                          </p:val>
                                        </p:tav>
                                        <p:tav tm="100000">
                                          <p:val>
                                            <p:fltVal val="0"/>
                                          </p:val>
                                        </p:tav>
                                      </p:tavLst>
                                    </p:anim>
                                    <p:animEffect transition="in" filter="fade">
                                      <p:cBhvr>
                                        <p:cTn id="63" dur="500"/>
                                        <p:tgtEl>
                                          <p:spTgt spid="35"/>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500" fill="hold"/>
                                        <p:tgtEl>
                                          <p:spTgt spid="35"/>
                                        </p:tgtEl>
                                      </p:cBhvr>
                                      <p:by x="90000" y="90000"/>
                                    </p:animScale>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32"/>
                                        </p:tgtEl>
                                        <p:attrNameLst>
                                          <p:attrName>style.visibility</p:attrName>
                                        </p:attrNameLst>
                                      </p:cBhvr>
                                      <p:to>
                                        <p:strVal val="visible"/>
                                      </p:to>
                                    </p:set>
                                    <p:animEffect transition="in" filter="fade">
                                      <p:cBhvr>
                                        <p:cTn id="72" dur="500"/>
                                        <p:tgtEl>
                                          <p:spTgt spid="32"/>
                                        </p:tgtEl>
                                      </p:cBhvr>
                                    </p:animEffect>
                                    <p:anim calcmode="lin" valueType="num">
                                      <p:cBhvr>
                                        <p:cTn id="73" dur="500" fill="hold"/>
                                        <p:tgtEl>
                                          <p:spTgt spid="32"/>
                                        </p:tgtEl>
                                        <p:attrNameLst>
                                          <p:attrName>ppt_x</p:attrName>
                                        </p:attrNameLst>
                                      </p:cBhvr>
                                      <p:tavLst>
                                        <p:tav tm="0">
                                          <p:val>
                                            <p:strVal val="#ppt_x"/>
                                          </p:val>
                                        </p:tav>
                                        <p:tav tm="100000">
                                          <p:val>
                                            <p:strVal val="#ppt_x"/>
                                          </p:val>
                                        </p:tav>
                                      </p:tavLst>
                                    </p:anim>
                                    <p:anim calcmode="lin" valueType="num">
                                      <p:cBhvr>
                                        <p:cTn id="74" dur="500" fill="hold"/>
                                        <p:tgtEl>
                                          <p:spTgt spid="32"/>
                                        </p:tgtEl>
                                        <p:attrNameLst>
                                          <p:attrName>ppt_y</p:attrName>
                                        </p:attrNameLst>
                                      </p:cBhvr>
                                      <p:tavLst>
                                        <p:tav tm="0">
                                          <p:val>
                                            <p:strVal val="#ppt_y+.1"/>
                                          </p:val>
                                        </p:tav>
                                        <p:tav tm="100000">
                                          <p:val>
                                            <p:strVal val="#ppt_y"/>
                                          </p:val>
                                        </p:tav>
                                      </p:tavLst>
                                    </p:anim>
                                  </p:childTnLst>
                                </p:cTn>
                              </p:par>
                            </p:childTnLst>
                          </p:cTn>
                        </p:par>
                        <p:par>
                          <p:cTn id="75" fill="hold">
                            <p:stCondLst>
                              <p:cond delay="500"/>
                            </p:stCondLst>
                            <p:childTnLst>
                              <p:par>
                                <p:cTn id="76" presetID="42" presetClass="entr" presetSubtype="0"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Effect transition="in" filter="fade">
                                      <p:cBhvr>
                                        <p:cTn id="78" dur="500"/>
                                        <p:tgtEl>
                                          <p:spTgt spid="33"/>
                                        </p:tgtEl>
                                      </p:cBhvr>
                                    </p:animEffect>
                                    <p:anim calcmode="lin" valueType="num">
                                      <p:cBhvr>
                                        <p:cTn id="79" dur="500" fill="hold"/>
                                        <p:tgtEl>
                                          <p:spTgt spid="33"/>
                                        </p:tgtEl>
                                        <p:attrNameLst>
                                          <p:attrName>ppt_x</p:attrName>
                                        </p:attrNameLst>
                                      </p:cBhvr>
                                      <p:tavLst>
                                        <p:tav tm="0">
                                          <p:val>
                                            <p:strVal val="#ppt_x"/>
                                          </p:val>
                                        </p:tav>
                                        <p:tav tm="100000">
                                          <p:val>
                                            <p:strVal val="#ppt_x"/>
                                          </p:val>
                                        </p:tav>
                                      </p:tavLst>
                                    </p:anim>
                                    <p:anim calcmode="lin" valueType="num">
                                      <p:cBhvr>
                                        <p:cTn id="80"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9" presetClass="entr" presetSubtype="0" decel="100000" fill="hold" nodeType="clickEffect">
                                  <p:stCondLst>
                                    <p:cond delay="0"/>
                                  </p:stCondLst>
                                  <p:childTnLst>
                                    <p:set>
                                      <p:cBhvr>
                                        <p:cTn id="84" dur="1" fill="hold">
                                          <p:stCondLst>
                                            <p:cond delay="0"/>
                                          </p:stCondLst>
                                        </p:cTn>
                                        <p:tgtEl>
                                          <p:spTgt spid="36"/>
                                        </p:tgtEl>
                                        <p:attrNameLst>
                                          <p:attrName>style.visibility</p:attrName>
                                        </p:attrNameLst>
                                      </p:cBhvr>
                                      <p:to>
                                        <p:strVal val="visible"/>
                                      </p:to>
                                    </p:set>
                                    <p:anim calcmode="lin" valueType="num">
                                      <p:cBhvr>
                                        <p:cTn id="85" dur="500" fill="hold"/>
                                        <p:tgtEl>
                                          <p:spTgt spid="36"/>
                                        </p:tgtEl>
                                        <p:attrNameLst>
                                          <p:attrName>ppt_w</p:attrName>
                                        </p:attrNameLst>
                                      </p:cBhvr>
                                      <p:tavLst>
                                        <p:tav tm="0">
                                          <p:val>
                                            <p:fltVal val="0"/>
                                          </p:val>
                                        </p:tav>
                                        <p:tav tm="100000">
                                          <p:val>
                                            <p:strVal val="#ppt_w"/>
                                          </p:val>
                                        </p:tav>
                                      </p:tavLst>
                                    </p:anim>
                                    <p:anim calcmode="lin" valueType="num">
                                      <p:cBhvr>
                                        <p:cTn id="86" dur="500" fill="hold"/>
                                        <p:tgtEl>
                                          <p:spTgt spid="36"/>
                                        </p:tgtEl>
                                        <p:attrNameLst>
                                          <p:attrName>ppt_h</p:attrName>
                                        </p:attrNameLst>
                                      </p:cBhvr>
                                      <p:tavLst>
                                        <p:tav tm="0">
                                          <p:val>
                                            <p:fltVal val="0"/>
                                          </p:val>
                                        </p:tav>
                                        <p:tav tm="100000">
                                          <p:val>
                                            <p:strVal val="#ppt_h"/>
                                          </p:val>
                                        </p:tav>
                                      </p:tavLst>
                                    </p:anim>
                                    <p:anim calcmode="lin" valueType="num">
                                      <p:cBhvr>
                                        <p:cTn id="87" dur="500" fill="hold"/>
                                        <p:tgtEl>
                                          <p:spTgt spid="36"/>
                                        </p:tgtEl>
                                        <p:attrNameLst>
                                          <p:attrName>style.rotation</p:attrName>
                                        </p:attrNameLst>
                                      </p:cBhvr>
                                      <p:tavLst>
                                        <p:tav tm="0">
                                          <p:val>
                                            <p:fltVal val="360"/>
                                          </p:val>
                                        </p:tav>
                                        <p:tav tm="100000">
                                          <p:val>
                                            <p:fltVal val="0"/>
                                          </p:val>
                                        </p:tav>
                                      </p:tavLst>
                                    </p:anim>
                                    <p:animEffect transition="in" filter="fade">
                                      <p:cBhvr>
                                        <p:cTn id="88" dur="500"/>
                                        <p:tgtEl>
                                          <p:spTgt spid="36"/>
                                        </p:tgtEl>
                                      </p:cBhvr>
                                    </p:animEffect>
                                  </p:childTnLst>
                                </p:cTn>
                              </p:par>
                            </p:childTnLst>
                          </p:cTn>
                        </p:par>
                      </p:childTnLst>
                    </p:cTn>
                  </p:par>
                  <p:par>
                    <p:cTn id="89" fill="hold">
                      <p:stCondLst>
                        <p:cond delay="indefinite"/>
                      </p:stCondLst>
                      <p:childTnLst>
                        <p:par>
                          <p:cTn id="90" fill="hold">
                            <p:stCondLst>
                              <p:cond delay="0"/>
                            </p:stCondLst>
                            <p:childTnLst>
                              <p:par>
                                <p:cTn id="91" presetID="6" presetClass="emph" presetSubtype="0" fill="hold" nodeType="clickEffect">
                                  <p:stCondLst>
                                    <p:cond delay="0"/>
                                  </p:stCondLst>
                                  <p:childTnLst>
                                    <p:animScale>
                                      <p:cBhvr>
                                        <p:cTn id="92" dur="500" fill="hold"/>
                                        <p:tgtEl>
                                          <p:spTgt spid="36"/>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3" grpId="0"/>
      <p:bldP spid="16" grpId="0"/>
      <p:bldP spid="17" grpId="0"/>
      <p:bldP spid="18" grpId="0" animBg="1"/>
      <p:bldP spid="19" grpId="0" animBg="1"/>
      <p:bldP spid="32" grpId="0" animBg="1"/>
      <p:bldP spid="33" grpId="0"/>
    </p:bldLst>
  </p:timing>
</p:sld>
</file>

<file path=ppt/slides/slide11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4" cstate="print"/>
          <a:srcRect/>
          <a:stretch>
            <a:fillRect/>
          </a:stretch>
        </p:blipFill>
        <p:spPr bwMode="auto">
          <a:xfrm>
            <a:off x="11278" y="0"/>
            <a:ext cx="12180722" cy="7113880"/>
          </a:xfrm>
          <a:prstGeom prst="rect">
            <a:avLst/>
          </a:prstGeom>
          <a:noFill/>
          <a:ln w="9525">
            <a:noFill/>
            <a:miter lim="800000"/>
            <a:headEnd/>
            <a:tailEnd/>
          </a:ln>
        </p:spPr>
      </p:pic>
      <p:sp>
        <p:nvSpPr>
          <p:cNvPr id="7" name="矩形 6"/>
          <p:cNvSpPr/>
          <p:nvPr/>
        </p:nvSpPr>
        <p:spPr bwMode="auto">
          <a:xfrm>
            <a:off x="0" y="0"/>
            <a:ext cx="12192000" cy="7226333"/>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24" name="AutoShape 23"/>
          <p:cNvSpPr>
            <a:spLocks noChangeArrowheads="1"/>
          </p:cNvSpPr>
          <p:nvPr/>
        </p:nvSpPr>
        <p:spPr bwMode="auto">
          <a:xfrm>
            <a:off x="290330"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AutoShape 23"/>
          <p:cNvSpPr>
            <a:spLocks noChangeArrowheads="1"/>
          </p:cNvSpPr>
          <p:nvPr/>
        </p:nvSpPr>
        <p:spPr bwMode="auto">
          <a:xfrm>
            <a:off x="549153"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Text Box 27" descr="2"/>
          <p:cNvSpPr txBox="1">
            <a:spLocks noChangeArrowheads="1"/>
          </p:cNvSpPr>
          <p:nvPr/>
        </p:nvSpPr>
        <p:spPr bwMode="gray">
          <a:xfrm>
            <a:off x="910668" y="242046"/>
            <a:ext cx="380299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bg1"/>
                </a:solidFill>
                <a:latin typeface="微软雅黑" panose="020B0503020204020204" pitchFamily="34" charset="-122"/>
                <a:ea typeface="微软雅黑" panose="020B0503020204020204" pitchFamily="34" charset="-122"/>
              </a:rPr>
              <a:t>社会影响－高校捐赠</a:t>
            </a:r>
            <a:endParaRPr lang="en-US" altLang="zh-CN" sz="2700" b="1" dirty="0">
              <a:solidFill>
                <a:schemeClr val="bg1"/>
              </a:solidFill>
              <a:latin typeface="微软雅黑" panose="020B0503020204020204" pitchFamily="34" charset="-122"/>
              <a:ea typeface="微软雅黑" panose="020B0503020204020204" pitchFamily="34" charset="-122"/>
            </a:endParaRPr>
          </a:p>
        </p:txBody>
      </p:sp>
      <p:sp>
        <p:nvSpPr>
          <p:cNvPr id="20" name="TextBox 19"/>
          <p:cNvSpPr txBox="1"/>
          <p:nvPr/>
        </p:nvSpPr>
        <p:spPr>
          <a:xfrm>
            <a:off x="299807" y="1801406"/>
            <a:ext cx="7056259" cy="734461"/>
          </a:xfrm>
          <a:prstGeom prst="rect">
            <a:avLst/>
          </a:prstGeom>
          <a:noFill/>
        </p:spPr>
        <p:txBody>
          <a:bodyPr wrap="square" lIns="98708" tIns="49354" rIns="98708" bIns="49354" rtlCol="0">
            <a:spAutoFit/>
          </a:bodyPr>
          <a:lstStyle/>
          <a:p>
            <a:pPr fontAlgn="auto">
              <a:lnSpc>
                <a:spcPct val="125000"/>
              </a:lnSpc>
              <a:spcBef>
                <a:spcPts val="0"/>
              </a:spcBef>
              <a:spcAft>
                <a:spcPts val="0"/>
              </a:spcAft>
            </a:pPr>
            <a:r>
              <a:rPr lang="zh-CN" altLang="en-US" sz="1700" dirty="0" smtClean="0"/>
              <a:t> </a:t>
            </a:r>
            <a:r>
              <a:rPr lang="zh-CN" altLang="en-US" sz="1700" dirty="0" smtClean="0">
                <a:solidFill>
                  <a:srgbClr val="FFFF00"/>
                </a:solidFill>
              </a:rPr>
              <a:t>    </a:t>
            </a:r>
            <a:r>
              <a:rPr lang="en-US" altLang="zh-CN" sz="1600" dirty="0" smtClean="0">
                <a:solidFill>
                  <a:schemeClr val="bg1"/>
                </a:solidFill>
                <a:latin typeface="微软雅黑" pitchFamily="34" charset="-122"/>
                <a:ea typeface="微软雅黑" pitchFamily="34" charset="-122"/>
              </a:rPr>
              <a:t>2014</a:t>
            </a:r>
            <a:r>
              <a:rPr lang="zh-CN" altLang="en-US" sz="1600" dirty="0" smtClean="0">
                <a:solidFill>
                  <a:schemeClr val="bg1"/>
                </a:solidFill>
                <a:latin typeface="微软雅黑" pitchFamily="34" charset="-122"/>
                <a:ea typeface="微软雅黑" pitchFamily="34" charset="-122"/>
              </a:rPr>
              <a:t>年</a:t>
            </a:r>
            <a:r>
              <a:rPr lang="en-US" altLang="zh-CN" sz="1600" dirty="0" smtClean="0">
                <a:solidFill>
                  <a:schemeClr val="bg1"/>
                </a:solidFill>
                <a:latin typeface="微软雅黑" pitchFamily="34" charset="-122"/>
                <a:ea typeface="微软雅黑" pitchFamily="34" charset="-122"/>
              </a:rPr>
              <a:t>12</a:t>
            </a:r>
            <a:r>
              <a:rPr lang="zh-CN" altLang="en-US" sz="1600" dirty="0" smtClean="0">
                <a:solidFill>
                  <a:schemeClr val="bg1"/>
                </a:solidFill>
                <a:latin typeface="微软雅黑" pitchFamily="34" charset="-122"/>
                <a:ea typeface="微软雅黑" pitchFamily="34" charset="-122"/>
              </a:rPr>
              <a:t>月</a:t>
            </a:r>
            <a:r>
              <a:rPr lang="en-US" altLang="zh-CN" sz="1600" dirty="0" smtClean="0">
                <a:solidFill>
                  <a:schemeClr val="bg1"/>
                </a:solidFill>
                <a:latin typeface="微软雅黑" pitchFamily="34" charset="-122"/>
                <a:ea typeface="微软雅黑" pitchFamily="34" charset="-122"/>
              </a:rPr>
              <a:t>15</a:t>
            </a:r>
            <a:r>
              <a:rPr lang="zh-CN" altLang="en-US" sz="1600" dirty="0" smtClean="0">
                <a:solidFill>
                  <a:schemeClr val="bg1"/>
                </a:solidFill>
                <a:latin typeface="微软雅黑" pitchFamily="34" charset="-122"/>
                <a:ea typeface="微软雅黑" pitchFamily="34" charset="-122"/>
              </a:rPr>
              <a:t>日，公司向太原理工大学经济管理学院捐赠了“建设项目全过程投资管理及审计系统”软件，支持学校教学工作。</a:t>
            </a:r>
            <a:endParaRPr lang="zh-CN" altLang="en-US" sz="1600" dirty="0">
              <a:solidFill>
                <a:schemeClr val="bg1"/>
              </a:solidFill>
              <a:latin typeface="微软雅黑" pitchFamily="34" charset="-122"/>
              <a:ea typeface="微软雅黑" pitchFamily="34" charset="-122"/>
            </a:endParaRPr>
          </a:p>
        </p:txBody>
      </p:sp>
      <p:sp>
        <p:nvSpPr>
          <p:cNvPr id="21" name="TextBox 20"/>
          <p:cNvSpPr txBox="1"/>
          <p:nvPr/>
        </p:nvSpPr>
        <p:spPr>
          <a:xfrm>
            <a:off x="330563" y="3215279"/>
            <a:ext cx="6994747" cy="706376"/>
          </a:xfrm>
          <a:prstGeom prst="rect">
            <a:avLst/>
          </a:prstGeom>
          <a:noFill/>
        </p:spPr>
        <p:txBody>
          <a:bodyPr wrap="square" lIns="98708" tIns="49354" rIns="98708" bIns="49354" rtlCol="0">
            <a:spAutoFit/>
          </a:bodyPr>
          <a:lstStyle/>
          <a:p>
            <a:pPr fontAlgn="auto">
              <a:lnSpc>
                <a:spcPct val="125000"/>
              </a:lnSpc>
              <a:spcBef>
                <a:spcPts val="0"/>
              </a:spcBef>
              <a:spcAft>
                <a:spcPts val="0"/>
              </a:spcAft>
            </a:pPr>
            <a:r>
              <a:rPr lang="en-US" altLang="zh-CN" sz="1700" dirty="0" smtClean="0">
                <a:solidFill>
                  <a:srgbClr val="FFFF00"/>
                </a:solidFill>
              </a:rPr>
              <a:t>      </a:t>
            </a:r>
            <a:r>
              <a:rPr lang="en-US" altLang="zh-CN" sz="1600" dirty="0" smtClean="0">
                <a:solidFill>
                  <a:schemeClr val="bg1"/>
                </a:solidFill>
                <a:latin typeface="微软雅黑" pitchFamily="34" charset="-122"/>
                <a:ea typeface="微软雅黑" pitchFamily="34" charset="-122"/>
              </a:rPr>
              <a:t>2014</a:t>
            </a:r>
            <a:r>
              <a:rPr lang="zh-CN" altLang="en-US" sz="1600" dirty="0" smtClean="0">
                <a:solidFill>
                  <a:schemeClr val="bg1"/>
                </a:solidFill>
                <a:latin typeface="微软雅黑" pitchFamily="34" charset="-122"/>
                <a:ea typeface="微软雅黑" pitchFamily="34" charset="-122"/>
              </a:rPr>
              <a:t>年</a:t>
            </a:r>
            <a:r>
              <a:rPr lang="en-US" altLang="zh-CN" sz="1600" dirty="0" smtClean="0">
                <a:solidFill>
                  <a:schemeClr val="bg1"/>
                </a:solidFill>
                <a:latin typeface="微软雅黑" pitchFamily="34" charset="-122"/>
                <a:ea typeface="微软雅黑" pitchFamily="34" charset="-122"/>
              </a:rPr>
              <a:t>12</a:t>
            </a:r>
            <a:r>
              <a:rPr lang="zh-CN" altLang="en-US" sz="1600" dirty="0" smtClean="0">
                <a:solidFill>
                  <a:schemeClr val="bg1"/>
                </a:solidFill>
                <a:latin typeface="微软雅黑" pitchFamily="34" charset="-122"/>
                <a:ea typeface="微软雅黑" pitchFamily="34" charset="-122"/>
              </a:rPr>
              <a:t>月</a:t>
            </a:r>
            <a:r>
              <a:rPr lang="en-US" altLang="zh-CN" sz="1600" dirty="0" smtClean="0">
                <a:solidFill>
                  <a:schemeClr val="bg1"/>
                </a:solidFill>
                <a:latin typeface="微软雅黑" pitchFamily="34" charset="-122"/>
                <a:ea typeface="微软雅黑" pitchFamily="34" charset="-122"/>
              </a:rPr>
              <a:t>16</a:t>
            </a:r>
            <a:r>
              <a:rPr lang="zh-CN" altLang="en-US" sz="1600" dirty="0" smtClean="0">
                <a:solidFill>
                  <a:schemeClr val="bg1"/>
                </a:solidFill>
                <a:latin typeface="微软雅黑" pitchFamily="34" charset="-122"/>
                <a:ea typeface="微软雅黑" pitchFamily="34" charset="-122"/>
              </a:rPr>
              <a:t>日，公司向内蒙古建筑职业技术学院工程管理学院捐赠“建设项目全过程投资管理及审计系统”软件大力支持学校教学工作。</a:t>
            </a:r>
            <a:endParaRPr lang="zh-CN" altLang="en-US" sz="1600" dirty="0">
              <a:solidFill>
                <a:schemeClr val="bg1"/>
              </a:solidFill>
              <a:latin typeface="微软雅黑" pitchFamily="34" charset="-122"/>
              <a:ea typeface="微软雅黑" pitchFamily="34" charset="-122"/>
            </a:endParaRPr>
          </a:p>
        </p:txBody>
      </p:sp>
      <p:sp>
        <p:nvSpPr>
          <p:cNvPr id="22" name="对角圆角矩形 21"/>
          <p:cNvSpPr/>
          <p:nvPr/>
        </p:nvSpPr>
        <p:spPr>
          <a:xfrm>
            <a:off x="854695" y="1255363"/>
            <a:ext cx="2117063" cy="430427"/>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太原理工大学</a:t>
            </a:r>
            <a:endParaRPr lang="zh-CN" altLang="en-US" sz="2100" b="1" dirty="0">
              <a:solidFill>
                <a:schemeClr val="bg1"/>
              </a:solidFill>
              <a:latin typeface="微软雅黑" pitchFamily="34" charset="-122"/>
              <a:ea typeface="微软雅黑" pitchFamily="34" charset="-122"/>
            </a:endParaRPr>
          </a:p>
        </p:txBody>
      </p:sp>
      <p:sp>
        <p:nvSpPr>
          <p:cNvPr id="26" name="对角圆角矩形 25"/>
          <p:cNvSpPr/>
          <p:nvPr/>
        </p:nvSpPr>
        <p:spPr>
          <a:xfrm>
            <a:off x="774058" y="2686774"/>
            <a:ext cx="3951139" cy="406220"/>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内蒙古建筑职业技术学院</a:t>
            </a:r>
            <a:endParaRPr lang="zh-CN" altLang="en-US" sz="2100" b="1" dirty="0">
              <a:solidFill>
                <a:schemeClr val="bg1"/>
              </a:solidFill>
              <a:latin typeface="微软雅黑" pitchFamily="34" charset="-122"/>
              <a:ea typeface="微软雅黑" pitchFamily="34" charset="-122"/>
            </a:endParaRPr>
          </a:p>
        </p:txBody>
      </p:sp>
      <p:sp>
        <p:nvSpPr>
          <p:cNvPr id="27" name="对角圆角矩形 26"/>
          <p:cNvSpPr/>
          <p:nvPr/>
        </p:nvSpPr>
        <p:spPr>
          <a:xfrm>
            <a:off x="854694" y="4278930"/>
            <a:ext cx="2358970" cy="382094"/>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98708" tIns="49354" rIns="98708" bIns="49354" rtlCol="0" anchor="ctr"/>
          <a:lstStyle/>
          <a:p>
            <a:r>
              <a:rPr lang="zh-CN" altLang="en-US" sz="2100" b="1" dirty="0" smtClean="0">
                <a:solidFill>
                  <a:schemeClr val="bg1"/>
                </a:solidFill>
                <a:latin typeface="微软雅黑" pitchFamily="34" charset="-122"/>
                <a:ea typeface="微软雅黑" pitchFamily="34" charset="-122"/>
              </a:rPr>
              <a:t>宁夏大学</a:t>
            </a:r>
            <a:endParaRPr lang="zh-CN" altLang="en-US" sz="2100" b="1" dirty="0">
              <a:solidFill>
                <a:schemeClr val="bg1"/>
              </a:solidFill>
              <a:latin typeface="微软雅黑" pitchFamily="34" charset="-122"/>
              <a:ea typeface="微软雅黑" pitchFamily="34" charset="-122"/>
            </a:endParaRPr>
          </a:p>
        </p:txBody>
      </p:sp>
      <p:sp>
        <p:nvSpPr>
          <p:cNvPr id="28" name="TextBox 6"/>
          <p:cNvSpPr txBox="1"/>
          <p:nvPr/>
        </p:nvSpPr>
        <p:spPr>
          <a:xfrm>
            <a:off x="451517" y="4902257"/>
            <a:ext cx="6752839" cy="687140"/>
          </a:xfrm>
          <a:prstGeom prst="rect">
            <a:avLst/>
          </a:prstGeom>
          <a:noFill/>
        </p:spPr>
        <p:txBody>
          <a:bodyPr wrap="square" lIns="98708" tIns="49354" rIns="98708" bIns="49354" rtlCol="0">
            <a:spAutoFit/>
          </a:bodyPr>
          <a:lstStyle>
            <a:defPPr>
              <a:defRPr lang="zh-CN"/>
            </a:defPPr>
            <a:lvl1pPr fontAlgn="auto">
              <a:lnSpc>
                <a:spcPct val="125000"/>
              </a:lnSpc>
              <a:spcBef>
                <a:spcPts val="0"/>
              </a:spcBef>
              <a:spcAft>
                <a:spcPts val="0"/>
              </a:spcAft>
              <a:defRPr sz="1400">
                <a:solidFill>
                  <a:schemeClr val="bg1"/>
                </a:solidFill>
                <a:latin typeface="Calibri"/>
                <a:ea typeface="微软雅黑"/>
              </a:defRPr>
            </a:lvl1pPr>
          </a:lstStyle>
          <a:p>
            <a:r>
              <a:rPr lang="en-US" altLang="en-US" sz="1600" dirty="0" smtClean="0">
                <a:solidFill>
                  <a:srgbClr val="080808"/>
                </a:solidFill>
                <a:latin typeface="微软雅黑" pitchFamily="34" charset="-122"/>
                <a:ea typeface="微软雅黑" pitchFamily="34" charset="-122"/>
              </a:rPr>
              <a:t>     </a:t>
            </a:r>
            <a:r>
              <a:rPr lang="en-US" altLang="zh-CN" sz="1600" dirty="0" smtClean="0">
                <a:latin typeface="微软雅黑" pitchFamily="34" charset="-122"/>
                <a:ea typeface="微软雅黑" pitchFamily="34" charset="-122"/>
              </a:rPr>
              <a:t>2014</a:t>
            </a:r>
            <a:r>
              <a:rPr lang="zh-CN" altLang="en-US" sz="1600" dirty="0" smtClean="0">
                <a:latin typeface="微软雅黑" pitchFamily="34" charset="-122"/>
                <a:ea typeface="微软雅黑" pitchFamily="34" charset="-122"/>
              </a:rPr>
              <a:t>年</a:t>
            </a:r>
            <a:r>
              <a:rPr lang="en-US" altLang="zh-CN" sz="1600" dirty="0" smtClean="0">
                <a:latin typeface="微软雅黑" pitchFamily="34" charset="-122"/>
                <a:ea typeface="微软雅黑" pitchFamily="34" charset="-122"/>
              </a:rPr>
              <a:t>12</a:t>
            </a:r>
            <a:r>
              <a:rPr lang="zh-CN" altLang="en-US" sz="1600" dirty="0" smtClean="0">
                <a:latin typeface="微软雅黑" pitchFamily="34" charset="-122"/>
                <a:ea typeface="微软雅黑" pitchFamily="34" charset="-122"/>
              </a:rPr>
              <a:t>月</a:t>
            </a:r>
            <a:r>
              <a:rPr lang="en-US" altLang="zh-CN" sz="1600" dirty="0" smtClean="0">
                <a:latin typeface="微软雅黑" pitchFamily="34" charset="-122"/>
                <a:ea typeface="微软雅黑" pitchFamily="34" charset="-122"/>
              </a:rPr>
              <a:t>22</a:t>
            </a:r>
            <a:r>
              <a:rPr lang="zh-CN" altLang="en-US" sz="1600" dirty="0" smtClean="0">
                <a:latin typeface="微软雅黑" pitchFamily="34" charset="-122"/>
                <a:ea typeface="微软雅黑" pitchFamily="34" charset="-122"/>
              </a:rPr>
              <a:t>日，公司向宁夏大学土木与水利工程学院捐赠“建设项目全过程投资管理与审计系统”软件，大力支持学校教学。</a:t>
            </a:r>
          </a:p>
        </p:txBody>
      </p:sp>
      <p:pic>
        <p:nvPicPr>
          <p:cNvPr id="29" name="图片 28" descr="20141219023345.jpg"/>
          <p:cNvPicPr>
            <a:picLocks noChangeAspect="1"/>
          </p:cNvPicPr>
          <p:nvPr/>
        </p:nvPicPr>
        <p:blipFill>
          <a:blip r:embed="rId5" cstate="print"/>
          <a:stretch>
            <a:fillRect/>
          </a:stretch>
        </p:blipFill>
        <p:spPr>
          <a:xfrm>
            <a:off x="7587658" y="924033"/>
            <a:ext cx="4314096" cy="2576538"/>
          </a:xfrm>
          <a:prstGeom prst="rect">
            <a:avLst/>
          </a:prstGeom>
        </p:spPr>
      </p:pic>
      <p:pic>
        <p:nvPicPr>
          <p:cNvPr id="30" name="图片 29" descr="20141219024146.jpg"/>
          <p:cNvPicPr>
            <a:picLocks noChangeAspect="1"/>
          </p:cNvPicPr>
          <p:nvPr/>
        </p:nvPicPr>
        <p:blipFill>
          <a:blip r:embed="rId6" cstate="print"/>
          <a:stretch>
            <a:fillRect/>
          </a:stretch>
        </p:blipFill>
        <p:spPr>
          <a:xfrm>
            <a:off x="7466804" y="2427012"/>
            <a:ext cx="4417897" cy="2678408"/>
          </a:xfrm>
          <a:prstGeom prst="rect">
            <a:avLst/>
          </a:prstGeom>
        </p:spPr>
      </p:pic>
      <p:pic>
        <p:nvPicPr>
          <p:cNvPr id="31" name="图片 30" descr="20141225054634.jpg"/>
          <p:cNvPicPr>
            <a:picLocks noChangeAspect="1"/>
          </p:cNvPicPr>
          <p:nvPr/>
        </p:nvPicPr>
        <p:blipFill>
          <a:blip r:embed="rId7" cstate="print"/>
          <a:stretch>
            <a:fillRect/>
          </a:stretch>
        </p:blipFill>
        <p:spPr>
          <a:xfrm>
            <a:off x="7386168" y="3983612"/>
            <a:ext cx="4354316" cy="2417144"/>
          </a:xfrm>
          <a:prstGeom prst="rect">
            <a:avLst/>
          </a:prstGeom>
        </p:spPr>
      </p:pic>
    </p:spTree>
    <p:extLst>
      <p:ext uri="{BB962C8B-B14F-4D97-AF65-F5344CB8AC3E}">
        <p14:creationId xmlns="" xmlns:p14="http://schemas.microsoft.com/office/powerpoint/2010/main" val="424847036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anim calcmode="lin" valueType="num">
                                      <p:cBhvr>
                                        <p:cTn id="23" dur="500" fill="hold"/>
                                        <p:tgtEl>
                                          <p:spTgt spid="22"/>
                                        </p:tgtEl>
                                        <p:attrNameLst>
                                          <p:attrName>ppt_x</p:attrName>
                                        </p:attrNameLst>
                                      </p:cBhvr>
                                      <p:tavLst>
                                        <p:tav tm="0">
                                          <p:val>
                                            <p:strVal val="#ppt_x"/>
                                          </p:val>
                                        </p:tav>
                                        <p:tav tm="100000">
                                          <p:val>
                                            <p:strVal val="#ppt_x"/>
                                          </p:val>
                                        </p:tav>
                                      </p:tavLst>
                                    </p:anim>
                                    <p:anim calcmode="lin" valueType="num">
                                      <p:cBhvr>
                                        <p:cTn id="24" dur="500" fill="hold"/>
                                        <p:tgtEl>
                                          <p:spTgt spid="22"/>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grpId="0" nodeType="afterEffect">
                                  <p:stCondLst>
                                    <p:cond delay="25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 calcmode="lin" valueType="num">
                                      <p:cBhvr>
                                        <p:cTn id="37" dur="500" fill="hold"/>
                                        <p:tgtEl>
                                          <p:spTgt spid="29"/>
                                        </p:tgtEl>
                                        <p:attrNameLst>
                                          <p:attrName>style.rotation</p:attrName>
                                        </p:attrNameLst>
                                      </p:cBhvr>
                                      <p:tavLst>
                                        <p:tav tm="0">
                                          <p:val>
                                            <p:fltVal val="360"/>
                                          </p:val>
                                        </p:tav>
                                        <p:tav tm="100000">
                                          <p:val>
                                            <p:fltVal val="0"/>
                                          </p:val>
                                        </p:tav>
                                      </p:tavLst>
                                    </p:anim>
                                    <p:animEffect transition="in" filter="fade">
                                      <p:cBhvr>
                                        <p:cTn id="38" dur="500"/>
                                        <p:tgtEl>
                                          <p:spTgt spid="29"/>
                                        </p:tgtEl>
                                      </p:cBhvr>
                                    </p:animEffect>
                                  </p:childTnLst>
                                </p:cTn>
                              </p:par>
                            </p:childTnLst>
                          </p:cTn>
                        </p:par>
                      </p:childTnLst>
                    </p:cTn>
                  </p:par>
                  <p:par>
                    <p:cTn id="39" fill="hold">
                      <p:stCondLst>
                        <p:cond delay="indefinite"/>
                      </p:stCondLst>
                      <p:childTnLst>
                        <p:par>
                          <p:cTn id="40" fill="hold">
                            <p:stCondLst>
                              <p:cond delay="0"/>
                            </p:stCondLst>
                            <p:childTnLst>
                              <p:par>
                                <p:cTn id="41" presetID="6" presetClass="emph" presetSubtype="0" fill="hold" nodeType="clickEffect">
                                  <p:stCondLst>
                                    <p:cond delay="0"/>
                                  </p:stCondLst>
                                  <p:childTnLst>
                                    <p:animScale>
                                      <p:cBhvr>
                                        <p:cTn id="42" dur="500" fill="hold"/>
                                        <p:tgtEl>
                                          <p:spTgt spid="29"/>
                                        </p:tgtEl>
                                      </p:cBhvr>
                                      <p:by x="90000" y="90000"/>
                                    </p:animScale>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anim calcmode="lin" valueType="num">
                                      <p:cBhvr>
                                        <p:cTn id="48" dur="500" fill="hold"/>
                                        <p:tgtEl>
                                          <p:spTgt spid="26"/>
                                        </p:tgtEl>
                                        <p:attrNameLst>
                                          <p:attrName>ppt_x</p:attrName>
                                        </p:attrNameLst>
                                      </p:cBhvr>
                                      <p:tavLst>
                                        <p:tav tm="0">
                                          <p:val>
                                            <p:strVal val="#ppt_x"/>
                                          </p:val>
                                        </p:tav>
                                        <p:tav tm="100000">
                                          <p:val>
                                            <p:strVal val="#ppt_x"/>
                                          </p:val>
                                        </p:tav>
                                      </p:tavLst>
                                    </p:anim>
                                    <p:anim calcmode="lin" valueType="num">
                                      <p:cBhvr>
                                        <p:cTn id="49" dur="500" fill="hold"/>
                                        <p:tgtEl>
                                          <p:spTgt spid="26"/>
                                        </p:tgtEl>
                                        <p:attrNameLst>
                                          <p:attrName>ppt_y</p:attrName>
                                        </p:attrNameLst>
                                      </p:cBhvr>
                                      <p:tavLst>
                                        <p:tav tm="0">
                                          <p:val>
                                            <p:strVal val="#ppt_y+.1"/>
                                          </p:val>
                                        </p:tav>
                                        <p:tav tm="100000">
                                          <p:val>
                                            <p:strVal val="#ppt_y"/>
                                          </p:val>
                                        </p:tav>
                                      </p:tavLst>
                                    </p:anim>
                                  </p:childTnLst>
                                </p:cTn>
                              </p:par>
                            </p:childTnLst>
                          </p:cTn>
                        </p:par>
                        <p:par>
                          <p:cTn id="50" fill="hold">
                            <p:stCondLst>
                              <p:cond delay="500"/>
                            </p:stCondLst>
                            <p:childTnLst>
                              <p:par>
                                <p:cTn id="51" presetID="42" presetClass="entr" presetSubtype="0"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fade">
                                      <p:cBhvr>
                                        <p:cTn id="53" dur="500"/>
                                        <p:tgtEl>
                                          <p:spTgt spid="21"/>
                                        </p:tgtEl>
                                      </p:cBhvr>
                                    </p:animEffect>
                                    <p:anim calcmode="lin" valueType="num">
                                      <p:cBhvr>
                                        <p:cTn id="54" dur="500" fill="hold"/>
                                        <p:tgtEl>
                                          <p:spTgt spid="21"/>
                                        </p:tgtEl>
                                        <p:attrNameLst>
                                          <p:attrName>ppt_x</p:attrName>
                                        </p:attrNameLst>
                                      </p:cBhvr>
                                      <p:tavLst>
                                        <p:tav tm="0">
                                          <p:val>
                                            <p:strVal val="#ppt_x"/>
                                          </p:val>
                                        </p:tav>
                                        <p:tav tm="100000">
                                          <p:val>
                                            <p:strVal val="#ppt_x"/>
                                          </p:val>
                                        </p:tav>
                                      </p:tavLst>
                                    </p:anim>
                                    <p:anim calcmode="lin" valueType="num">
                                      <p:cBhvr>
                                        <p:cTn id="55"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49" presetClass="entr" presetSubtype="0" decel="100000" fill="hold" nodeType="clickEffect">
                                  <p:stCondLst>
                                    <p:cond delay="0"/>
                                  </p:stCondLst>
                                  <p:childTnLst>
                                    <p:set>
                                      <p:cBhvr>
                                        <p:cTn id="59" dur="1" fill="hold">
                                          <p:stCondLst>
                                            <p:cond delay="0"/>
                                          </p:stCondLst>
                                        </p:cTn>
                                        <p:tgtEl>
                                          <p:spTgt spid="30"/>
                                        </p:tgtEl>
                                        <p:attrNameLst>
                                          <p:attrName>style.visibility</p:attrName>
                                        </p:attrNameLst>
                                      </p:cBhvr>
                                      <p:to>
                                        <p:strVal val="visible"/>
                                      </p:to>
                                    </p:set>
                                    <p:anim calcmode="lin" valueType="num">
                                      <p:cBhvr>
                                        <p:cTn id="60" dur="500" fill="hold"/>
                                        <p:tgtEl>
                                          <p:spTgt spid="30"/>
                                        </p:tgtEl>
                                        <p:attrNameLst>
                                          <p:attrName>ppt_w</p:attrName>
                                        </p:attrNameLst>
                                      </p:cBhvr>
                                      <p:tavLst>
                                        <p:tav tm="0">
                                          <p:val>
                                            <p:fltVal val="0"/>
                                          </p:val>
                                        </p:tav>
                                        <p:tav tm="100000">
                                          <p:val>
                                            <p:strVal val="#ppt_w"/>
                                          </p:val>
                                        </p:tav>
                                      </p:tavLst>
                                    </p:anim>
                                    <p:anim calcmode="lin" valueType="num">
                                      <p:cBhvr>
                                        <p:cTn id="61" dur="500" fill="hold"/>
                                        <p:tgtEl>
                                          <p:spTgt spid="30"/>
                                        </p:tgtEl>
                                        <p:attrNameLst>
                                          <p:attrName>ppt_h</p:attrName>
                                        </p:attrNameLst>
                                      </p:cBhvr>
                                      <p:tavLst>
                                        <p:tav tm="0">
                                          <p:val>
                                            <p:fltVal val="0"/>
                                          </p:val>
                                        </p:tav>
                                        <p:tav tm="100000">
                                          <p:val>
                                            <p:strVal val="#ppt_h"/>
                                          </p:val>
                                        </p:tav>
                                      </p:tavLst>
                                    </p:anim>
                                    <p:anim calcmode="lin" valueType="num">
                                      <p:cBhvr>
                                        <p:cTn id="62" dur="500" fill="hold"/>
                                        <p:tgtEl>
                                          <p:spTgt spid="30"/>
                                        </p:tgtEl>
                                        <p:attrNameLst>
                                          <p:attrName>style.rotation</p:attrName>
                                        </p:attrNameLst>
                                      </p:cBhvr>
                                      <p:tavLst>
                                        <p:tav tm="0">
                                          <p:val>
                                            <p:fltVal val="360"/>
                                          </p:val>
                                        </p:tav>
                                        <p:tav tm="100000">
                                          <p:val>
                                            <p:fltVal val="0"/>
                                          </p:val>
                                        </p:tav>
                                      </p:tavLst>
                                    </p:anim>
                                    <p:animEffect transition="in" filter="fade">
                                      <p:cBhvr>
                                        <p:cTn id="63" dur="500"/>
                                        <p:tgtEl>
                                          <p:spTgt spid="30"/>
                                        </p:tgtEl>
                                      </p:cBhvr>
                                    </p:animEffect>
                                  </p:childTnLst>
                                </p:cTn>
                              </p:par>
                            </p:childTnLst>
                          </p:cTn>
                        </p:par>
                      </p:childTnLst>
                    </p:cTn>
                  </p:par>
                  <p:par>
                    <p:cTn id="64" fill="hold">
                      <p:stCondLst>
                        <p:cond delay="indefinite"/>
                      </p:stCondLst>
                      <p:childTnLst>
                        <p:par>
                          <p:cTn id="65" fill="hold">
                            <p:stCondLst>
                              <p:cond delay="0"/>
                            </p:stCondLst>
                            <p:childTnLst>
                              <p:par>
                                <p:cTn id="66" presetID="6" presetClass="emph" presetSubtype="0" fill="hold" nodeType="clickEffect">
                                  <p:stCondLst>
                                    <p:cond delay="0"/>
                                  </p:stCondLst>
                                  <p:childTnLst>
                                    <p:animScale>
                                      <p:cBhvr>
                                        <p:cTn id="67" dur="500" fill="hold"/>
                                        <p:tgtEl>
                                          <p:spTgt spid="30"/>
                                        </p:tgtEl>
                                      </p:cBhvr>
                                      <p:by x="90000" y="90000"/>
                                    </p:animScale>
                                  </p:childTnLst>
                                </p:cTn>
                              </p:par>
                            </p:childTnLst>
                          </p:cTn>
                        </p:par>
                      </p:childTnLst>
                    </p:cTn>
                  </p:par>
                  <p:par>
                    <p:cTn id="68" fill="hold">
                      <p:stCondLst>
                        <p:cond delay="indefinite"/>
                      </p:stCondLst>
                      <p:childTnLst>
                        <p:par>
                          <p:cTn id="69" fill="hold">
                            <p:stCondLst>
                              <p:cond delay="0"/>
                            </p:stCondLst>
                            <p:childTnLst>
                              <p:par>
                                <p:cTn id="70" presetID="42" presetClass="entr" presetSubtype="0" fill="hold" grpId="0" nodeType="click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500"/>
                                        <p:tgtEl>
                                          <p:spTgt spid="27"/>
                                        </p:tgtEl>
                                      </p:cBhvr>
                                    </p:animEffect>
                                    <p:anim calcmode="lin" valueType="num">
                                      <p:cBhvr>
                                        <p:cTn id="73" dur="500" fill="hold"/>
                                        <p:tgtEl>
                                          <p:spTgt spid="27"/>
                                        </p:tgtEl>
                                        <p:attrNameLst>
                                          <p:attrName>ppt_x</p:attrName>
                                        </p:attrNameLst>
                                      </p:cBhvr>
                                      <p:tavLst>
                                        <p:tav tm="0">
                                          <p:val>
                                            <p:strVal val="#ppt_x"/>
                                          </p:val>
                                        </p:tav>
                                        <p:tav tm="100000">
                                          <p:val>
                                            <p:strVal val="#ppt_x"/>
                                          </p:val>
                                        </p:tav>
                                      </p:tavLst>
                                    </p:anim>
                                    <p:anim calcmode="lin" valueType="num">
                                      <p:cBhvr>
                                        <p:cTn id="74" dur="500" fill="hold"/>
                                        <p:tgtEl>
                                          <p:spTgt spid="27"/>
                                        </p:tgtEl>
                                        <p:attrNameLst>
                                          <p:attrName>ppt_y</p:attrName>
                                        </p:attrNameLst>
                                      </p:cBhvr>
                                      <p:tavLst>
                                        <p:tav tm="0">
                                          <p:val>
                                            <p:strVal val="#ppt_y+.1"/>
                                          </p:val>
                                        </p:tav>
                                        <p:tav tm="100000">
                                          <p:val>
                                            <p:strVal val="#ppt_y"/>
                                          </p:val>
                                        </p:tav>
                                      </p:tavLst>
                                    </p:anim>
                                  </p:childTnLst>
                                </p:cTn>
                              </p:par>
                            </p:childTnLst>
                          </p:cTn>
                        </p:par>
                        <p:par>
                          <p:cTn id="75" fill="hold">
                            <p:stCondLst>
                              <p:cond delay="500"/>
                            </p:stCondLst>
                            <p:childTnLst>
                              <p:par>
                                <p:cTn id="76" presetID="42" presetClass="entr" presetSubtype="0" fill="hold" grpId="0" nodeType="afterEffect">
                                  <p:stCondLst>
                                    <p:cond delay="0"/>
                                  </p:stCondLst>
                                  <p:childTnLst>
                                    <p:set>
                                      <p:cBhvr>
                                        <p:cTn id="77" dur="1" fill="hold">
                                          <p:stCondLst>
                                            <p:cond delay="0"/>
                                          </p:stCondLst>
                                        </p:cTn>
                                        <p:tgtEl>
                                          <p:spTgt spid="28"/>
                                        </p:tgtEl>
                                        <p:attrNameLst>
                                          <p:attrName>style.visibility</p:attrName>
                                        </p:attrNameLst>
                                      </p:cBhvr>
                                      <p:to>
                                        <p:strVal val="visible"/>
                                      </p:to>
                                    </p:set>
                                    <p:animEffect transition="in" filter="fade">
                                      <p:cBhvr>
                                        <p:cTn id="78" dur="500"/>
                                        <p:tgtEl>
                                          <p:spTgt spid="28"/>
                                        </p:tgtEl>
                                      </p:cBhvr>
                                    </p:animEffect>
                                    <p:anim calcmode="lin" valueType="num">
                                      <p:cBhvr>
                                        <p:cTn id="79" dur="500" fill="hold"/>
                                        <p:tgtEl>
                                          <p:spTgt spid="28"/>
                                        </p:tgtEl>
                                        <p:attrNameLst>
                                          <p:attrName>ppt_x</p:attrName>
                                        </p:attrNameLst>
                                      </p:cBhvr>
                                      <p:tavLst>
                                        <p:tav tm="0">
                                          <p:val>
                                            <p:strVal val="#ppt_x"/>
                                          </p:val>
                                        </p:tav>
                                        <p:tav tm="100000">
                                          <p:val>
                                            <p:strVal val="#ppt_x"/>
                                          </p:val>
                                        </p:tav>
                                      </p:tavLst>
                                    </p:anim>
                                    <p:anim calcmode="lin" valueType="num">
                                      <p:cBhvr>
                                        <p:cTn id="80"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1" fill="hold">
                      <p:stCondLst>
                        <p:cond delay="indefinite"/>
                      </p:stCondLst>
                      <p:childTnLst>
                        <p:par>
                          <p:cTn id="82" fill="hold">
                            <p:stCondLst>
                              <p:cond delay="0"/>
                            </p:stCondLst>
                            <p:childTnLst>
                              <p:par>
                                <p:cTn id="83" presetID="49" presetClass="entr" presetSubtype="0" decel="100000" fill="hold" nodeType="clickEffect">
                                  <p:stCondLst>
                                    <p:cond delay="0"/>
                                  </p:stCondLst>
                                  <p:childTnLst>
                                    <p:set>
                                      <p:cBhvr>
                                        <p:cTn id="84" dur="1" fill="hold">
                                          <p:stCondLst>
                                            <p:cond delay="0"/>
                                          </p:stCondLst>
                                        </p:cTn>
                                        <p:tgtEl>
                                          <p:spTgt spid="31"/>
                                        </p:tgtEl>
                                        <p:attrNameLst>
                                          <p:attrName>style.visibility</p:attrName>
                                        </p:attrNameLst>
                                      </p:cBhvr>
                                      <p:to>
                                        <p:strVal val="visible"/>
                                      </p:to>
                                    </p:set>
                                    <p:anim calcmode="lin" valueType="num">
                                      <p:cBhvr>
                                        <p:cTn id="85" dur="500" fill="hold"/>
                                        <p:tgtEl>
                                          <p:spTgt spid="31"/>
                                        </p:tgtEl>
                                        <p:attrNameLst>
                                          <p:attrName>ppt_w</p:attrName>
                                        </p:attrNameLst>
                                      </p:cBhvr>
                                      <p:tavLst>
                                        <p:tav tm="0">
                                          <p:val>
                                            <p:fltVal val="0"/>
                                          </p:val>
                                        </p:tav>
                                        <p:tav tm="100000">
                                          <p:val>
                                            <p:strVal val="#ppt_w"/>
                                          </p:val>
                                        </p:tav>
                                      </p:tavLst>
                                    </p:anim>
                                    <p:anim calcmode="lin" valueType="num">
                                      <p:cBhvr>
                                        <p:cTn id="86" dur="500" fill="hold"/>
                                        <p:tgtEl>
                                          <p:spTgt spid="31"/>
                                        </p:tgtEl>
                                        <p:attrNameLst>
                                          <p:attrName>ppt_h</p:attrName>
                                        </p:attrNameLst>
                                      </p:cBhvr>
                                      <p:tavLst>
                                        <p:tav tm="0">
                                          <p:val>
                                            <p:fltVal val="0"/>
                                          </p:val>
                                        </p:tav>
                                        <p:tav tm="100000">
                                          <p:val>
                                            <p:strVal val="#ppt_h"/>
                                          </p:val>
                                        </p:tav>
                                      </p:tavLst>
                                    </p:anim>
                                    <p:anim calcmode="lin" valueType="num">
                                      <p:cBhvr>
                                        <p:cTn id="87" dur="500" fill="hold"/>
                                        <p:tgtEl>
                                          <p:spTgt spid="31"/>
                                        </p:tgtEl>
                                        <p:attrNameLst>
                                          <p:attrName>style.rotation</p:attrName>
                                        </p:attrNameLst>
                                      </p:cBhvr>
                                      <p:tavLst>
                                        <p:tav tm="0">
                                          <p:val>
                                            <p:fltVal val="360"/>
                                          </p:val>
                                        </p:tav>
                                        <p:tav tm="100000">
                                          <p:val>
                                            <p:fltVal val="0"/>
                                          </p:val>
                                        </p:tav>
                                      </p:tavLst>
                                    </p:anim>
                                    <p:animEffect transition="in" filter="fade">
                                      <p:cBhvr>
                                        <p:cTn id="88" dur="500"/>
                                        <p:tgtEl>
                                          <p:spTgt spid="31"/>
                                        </p:tgtEl>
                                      </p:cBhvr>
                                    </p:animEffect>
                                  </p:childTnLst>
                                </p:cTn>
                              </p:par>
                            </p:childTnLst>
                          </p:cTn>
                        </p:par>
                      </p:childTnLst>
                    </p:cTn>
                  </p:par>
                  <p:par>
                    <p:cTn id="89" fill="hold">
                      <p:stCondLst>
                        <p:cond delay="indefinite"/>
                      </p:stCondLst>
                      <p:childTnLst>
                        <p:par>
                          <p:cTn id="90" fill="hold">
                            <p:stCondLst>
                              <p:cond delay="0"/>
                            </p:stCondLst>
                            <p:childTnLst>
                              <p:par>
                                <p:cTn id="91" presetID="6" presetClass="emph" presetSubtype="0" fill="hold" nodeType="clickEffect">
                                  <p:stCondLst>
                                    <p:cond delay="0"/>
                                  </p:stCondLst>
                                  <p:childTnLst>
                                    <p:animScale>
                                      <p:cBhvr>
                                        <p:cTn id="92" dur="500" fill="hold"/>
                                        <p:tgtEl>
                                          <p:spTgt spid="31"/>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3" grpId="0"/>
      <p:bldP spid="20" grpId="0"/>
      <p:bldP spid="21" grpId="0"/>
      <p:bldP spid="22" grpId="0" animBg="1"/>
      <p:bldP spid="26" grpId="0" animBg="1"/>
      <p:bldP spid="27" grpId="0" animBg="1"/>
      <p:bldP spid="28" grpId="0"/>
    </p:bldLst>
  </p:timing>
</p:sld>
</file>

<file path=ppt/slides/slide11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4" cstate="print"/>
          <a:srcRect/>
          <a:stretch>
            <a:fillRect/>
          </a:stretch>
        </p:blipFill>
        <p:spPr bwMode="auto">
          <a:xfrm>
            <a:off x="11278" y="0"/>
            <a:ext cx="12180722" cy="7113880"/>
          </a:xfrm>
          <a:prstGeom prst="rect">
            <a:avLst/>
          </a:prstGeom>
          <a:noFill/>
          <a:ln w="9525">
            <a:noFill/>
            <a:miter lim="800000"/>
            <a:headEnd/>
            <a:tailEnd/>
          </a:ln>
        </p:spPr>
      </p:pic>
      <p:sp>
        <p:nvSpPr>
          <p:cNvPr id="7" name="矩形 6"/>
          <p:cNvSpPr/>
          <p:nvPr/>
        </p:nvSpPr>
        <p:spPr bwMode="auto">
          <a:xfrm>
            <a:off x="0" y="0"/>
            <a:ext cx="12192000" cy="7226333"/>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24" name="AutoShape 23"/>
          <p:cNvSpPr>
            <a:spLocks noChangeArrowheads="1"/>
          </p:cNvSpPr>
          <p:nvPr/>
        </p:nvSpPr>
        <p:spPr bwMode="auto">
          <a:xfrm>
            <a:off x="290330"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AutoShape 23"/>
          <p:cNvSpPr>
            <a:spLocks noChangeArrowheads="1"/>
          </p:cNvSpPr>
          <p:nvPr/>
        </p:nvSpPr>
        <p:spPr bwMode="auto">
          <a:xfrm>
            <a:off x="549153"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Text Box 27" descr="2"/>
          <p:cNvSpPr txBox="1">
            <a:spLocks noChangeArrowheads="1"/>
          </p:cNvSpPr>
          <p:nvPr/>
        </p:nvSpPr>
        <p:spPr bwMode="gray">
          <a:xfrm>
            <a:off x="910668" y="242046"/>
            <a:ext cx="380299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bg1"/>
                </a:solidFill>
                <a:latin typeface="微软雅黑" panose="020B0503020204020204" pitchFamily="34" charset="-122"/>
                <a:ea typeface="微软雅黑" panose="020B0503020204020204" pitchFamily="34" charset="-122"/>
              </a:rPr>
              <a:t>社会影响－高校捐赠</a:t>
            </a:r>
            <a:endParaRPr lang="en-US" altLang="zh-CN" sz="2700" b="1" dirty="0">
              <a:solidFill>
                <a:schemeClr val="bg1"/>
              </a:solidFill>
              <a:latin typeface="微软雅黑" panose="020B0503020204020204" pitchFamily="34" charset="-122"/>
              <a:ea typeface="微软雅黑" panose="020B0503020204020204" pitchFamily="34" charset="-122"/>
            </a:endParaRPr>
          </a:p>
        </p:txBody>
      </p:sp>
      <p:sp>
        <p:nvSpPr>
          <p:cNvPr id="16" name="TextBox 6"/>
          <p:cNvSpPr txBox="1"/>
          <p:nvPr/>
        </p:nvSpPr>
        <p:spPr>
          <a:xfrm>
            <a:off x="286720" y="2135434"/>
            <a:ext cx="6211548" cy="687309"/>
          </a:xfrm>
          <a:prstGeom prst="rect">
            <a:avLst/>
          </a:prstGeom>
          <a:noFill/>
        </p:spPr>
        <p:txBody>
          <a:bodyPr wrap="square" lIns="121862" tIns="60931" rIns="121862" bIns="60931" rtlCol="0">
            <a:spAutoFit/>
          </a:bodyPr>
          <a:lstStyle/>
          <a:p>
            <a:pPr>
              <a:lnSpc>
                <a:spcPts val="2239"/>
              </a:lnSpc>
            </a:pPr>
            <a:r>
              <a:rPr lang="zh-CN" altLang="en-US" sz="1900" dirty="0" smtClean="0">
                <a:solidFill>
                  <a:schemeClr val="bg1"/>
                </a:solidFill>
                <a:latin typeface="微软雅黑" pitchFamily="34" charset="-122"/>
                <a:ea typeface="微软雅黑" pitchFamily="34" charset="-122"/>
              </a:rPr>
              <a:t>     中国建设报对我公司召开的“建设项目投资管理与审计信息化战略合作联盟会议”进行报道。</a:t>
            </a:r>
          </a:p>
        </p:txBody>
      </p:sp>
      <p:sp>
        <p:nvSpPr>
          <p:cNvPr id="17" name="TextBox 16"/>
          <p:cNvSpPr txBox="1"/>
          <p:nvPr/>
        </p:nvSpPr>
        <p:spPr>
          <a:xfrm>
            <a:off x="381952" y="3787688"/>
            <a:ext cx="6571155" cy="687309"/>
          </a:xfrm>
          <a:prstGeom prst="rect">
            <a:avLst/>
          </a:prstGeom>
          <a:noFill/>
        </p:spPr>
        <p:txBody>
          <a:bodyPr wrap="square" lIns="121862" tIns="60931" rIns="121862" bIns="60931" rtlCol="0">
            <a:spAutoFit/>
          </a:bodyPr>
          <a:lstStyle/>
          <a:p>
            <a:pPr>
              <a:lnSpc>
                <a:spcPts val="2239"/>
              </a:lnSpc>
            </a:pPr>
            <a:r>
              <a:rPr lang="zh-CN" altLang="en-US" sz="1900" dirty="0" smtClean="0">
                <a:solidFill>
                  <a:srgbClr val="080808"/>
                </a:solidFill>
                <a:latin typeface="微软雅黑" pitchFamily="34" charset="-122"/>
                <a:ea typeface="微软雅黑" pitchFamily="34" charset="-122"/>
              </a:rPr>
              <a:t>      </a:t>
            </a:r>
            <a:r>
              <a:rPr lang="zh-CN" altLang="en-US" sz="1900" dirty="0" smtClean="0">
                <a:solidFill>
                  <a:schemeClr val="bg1"/>
                </a:solidFill>
                <a:latin typeface="微软雅黑" pitchFamily="34" charset="-122"/>
                <a:ea typeface="微软雅黑" pitchFamily="34" charset="-122"/>
              </a:rPr>
              <a:t>中国工程建设报对公司研发的“建设项目全过程与审计系统”予以报道。</a:t>
            </a:r>
            <a:endParaRPr lang="zh-CN" altLang="en-US" sz="1900" dirty="0">
              <a:solidFill>
                <a:schemeClr val="bg1"/>
              </a:solidFill>
              <a:latin typeface="微软雅黑" pitchFamily="34" charset="-122"/>
              <a:ea typeface="微软雅黑" pitchFamily="34" charset="-122"/>
            </a:endParaRPr>
          </a:p>
        </p:txBody>
      </p:sp>
      <p:sp>
        <p:nvSpPr>
          <p:cNvPr id="18" name="对角圆角矩形 17"/>
          <p:cNvSpPr/>
          <p:nvPr/>
        </p:nvSpPr>
        <p:spPr>
          <a:xfrm>
            <a:off x="738629" y="1404977"/>
            <a:ext cx="2500347" cy="572310"/>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r>
              <a:rPr lang="zh-CN" altLang="en-US" sz="2400" b="1" dirty="0" smtClean="0">
                <a:solidFill>
                  <a:schemeClr val="bg1"/>
                </a:solidFill>
                <a:latin typeface="微软雅黑" pitchFamily="34" charset="-122"/>
                <a:ea typeface="微软雅黑" pitchFamily="34" charset="-122"/>
              </a:rPr>
              <a:t>中国建设报</a:t>
            </a:r>
            <a:endParaRPr lang="zh-CN" altLang="en-US" sz="2400" b="1" dirty="0">
              <a:solidFill>
                <a:schemeClr val="bg1"/>
              </a:solidFill>
              <a:latin typeface="微软雅黑" pitchFamily="34" charset="-122"/>
              <a:ea typeface="微软雅黑" pitchFamily="34" charset="-122"/>
            </a:endParaRPr>
          </a:p>
        </p:txBody>
      </p:sp>
      <p:sp>
        <p:nvSpPr>
          <p:cNvPr id="19" name="对角圆角矩形 18"/>
          <p:cNvSpPr/>
          <p:nvPr/>
        </p:nvSpPr>
        <p:spPr>
          <a:xfrm>
            <a:off x="738629" y="3184753"/>
            <a:ext cx="2595581" cy="540123"/>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r>
              <a:rPr lang="zh-CN" altLang="en-US" sz="2400" b="1" dirty="0" smtClean="0">
                <a:solidFill>
                  <a:schemeClr val="bg1"/>
                </a:solidFill>
                <a:latin typeface="微软雅黑" pitchFamily="34" charset="-122"/>
                <a:ea typeface="微软雅黑" pitchFamily="34" charset="-122"/>
              </a:rPr>
              <a:t>中国工程建设报</a:t>
            </a:r>
            <a:endParaRPr lang="zh-CN" altLang="en-US" sz="2400" b="1" dirty="0">
              <a:solidFill>
                <a:schemeClr val="bg1"/>
              </a:solidFill>
              <a:latin typeface="微软雅黑" pitchFamily="34" charset="-122"/>
              <a:ea typeface="微软雅黑" pitchFamily="34" charset="-122"/>
            </a:endParaRPr>
          </a:p>
        </p:txBody>
      </p:sp>
      <p:sp>
        <p:nvSpPr>
          <p:cNvPr id="32" name="对角圆角矩形 31"/>
          <p:cNvSpPr/>
          <p:nvPr/>
        </p:nvSpPr>
        <p:spPr>
          <a:xfrm>
            <a:off x="738629" y="4830287"/>
            <a:ext cx="2786049" cy="508046"/>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r>
              <a:rPr lang="zh-CN" altLang="en-US" sz="2400" b="1" dirty="0" smtClean="0">
                <a:solidFill>
                  <a:schemeClr val="bg1"/>
                </a:solidFill>
                <a:latin typeface="微软雅黑" pitchFamily="34" charset="-122"/>
                <a:ea typeface="微软雅黑" pitchFamily="34" charset="-122"/>
              </a:rPr>
              <a:t>中国审计报</a:t>
            </a:r>
            <a:endParaRPr lang="zh-CN" altLang="en-US" sz="2400" b="1" dirty="0">
              <a:solidFill>
                <a:schemeClr val="bg1"/>
              </a:solidFill>
              <a:latin typeface="微软雅黑" pitchFamily="34" charset="-122"/>
              <a:ea typeface="微软雅黑" pitchFamily="34" charset="-122"/>
            </a:endParaRPr>
          </a:p>
        </p:txBody>
      </p:sp>
      <p:sp>
        <p:nvSpPr>
          <p:cNvPr id="33" name="TextBox 6"/>
          <p:cNvSpPr txBox="1"/>
          <p:nvPr/>
        </p:nvSpPr>
        <p:spPr>
          <a:xfrm>
            <a:off x="572421" y="5357640"/>
            <a:ext cx="6120005" cy="687309"/>
          </a:xfrm>
          <a:prstGeom prst="rect">
            <a:avLst/>
          </a:prstGeom>
          <a:noFill/>
        </p:spPr>
        <p:txBody>
          <a:bodyPr wrap="square" lIns="121862" tIns="60931" rIns="121862" bIns="60931" rtlCol="0">
            <a:spAutoFit/>
          </a:bodyPr>
          <a:lstStyle>
            <a:defPPr>
              <a:defRPr lang="zh-CN"/>
            </a:defPPr>
            <a:lvl1pPr fontAlgn="auto">
              <a:lnSpc>
                <a:spcPct val="125000"/>
              </a:lnSpc>
              <a:spcBef>
                <a:spcPts val="0"/>
              </a:spcBef>
              <a:spcAft>
                <a:spcPts val="0"/>
              </a:spcAft>
              <a:defRPr sz="1400">
                <a:solidFill>
                  <a:schemeClr val="bg1"/>
                </a:solidFill>
                <a:latin typeface="Calibri"/>
                <a:ea typeface="微软雅黑"/>
              </a:defRPr>
            </a:lvl1pPr>
          </a:lstStyle>
          <a:p>
            <a:pPr fontAlgn="base">
              <a:lnSpc>
                <a:spcPts val="2239"/>
              </a:lnSpc>
              <a:spcBef>
                <a:spcPct val="0"/>
              </a:spcBef>
              <a:spcAft>
                <a:spcPct val="0"/>
              </a:spcAft>
            </a:pPr>
            <a:r>
              <a:rPr lang="zh-CN" altLang="en-US" sz="1900" dirty="0" smtClean="0">
                <a:latin typeface="微软雅黑" pitchFamily="34" charset="-122"/>
                <a:ea typeface="微软雅黑" pitchFamily="34" charset="-122"/>
              </a:rPr>
              <a:t>     中国审计报对公司开展建设项目全过程跟踪审计进行报道。</a:t>
            </a:r>
          </a:p>
        </p:txBody>
      </p:sp>
      <p:pic>
        <p:nvPicPr>
          <p:cNvPr id="34" name="图片 33" descr="-IMG_2658.jpg"/>
          <p:cNvPicPr>
            <a:picLocks noChangeAspect="1"/>
          </p:cNvPicPr>
          <p:nvPr/>
        </p:nvPicPr>
        <p:blipFill>
          <a:blip r:embed="rId5" cstate="print"/>
          <a:stretch>
            <a:fillRect/>
          </a:stretch>
        </p:blipFill>
        <p:spPr>
          <a:xfrm rot="21066530">
            <a:off x="7458137" y="538682"/>
            <a:ext cx="3683312" cy="303755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5" name="图片 34" descr="001.jpg"/>
          <p:cNvPicPr>
            <a:picLocks noChangeAspect="1"/>
          </p:cNvPicPr>
          <p:nvPr/>
        </p:nvPicPr>
        <p:blipFill>
          <a:blip r:embed="rId6" cstate="print"/>
          <a:stretch>
            <a:fillRect/>
          </a:stretch>
        </p:blipFill>
        <p:spPr>
          <a:xfrm rot="484000">
            <a:off x="7714980" y="2191886"/>
            <a:ext cx="3428429" cy="238033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1">
              <a:shade val="50000"/>
            </a:schemeClr>
          </a:lnRef>
          <a:fillRef idx="1">
            <a:schemeClr val="accent1"/>
          </a:fillRef>
          <a:effectRef idx="0">
            <a:schemeClr val="accent1"/>
          </a:effectRef>
          <a:fontRef idx="minor">
            <a:schemeClr val="lt1"/>
          </a:fontRef>
        </p:style>
      </p:pic>
      <p:pic>
        <p:nvPicPr>
          <p:cNvPr id="36" name="图片 35" descr="002.jpg"/>
          <p:cNvPicPr>
            <a:picLocks noChangeAspect="1"/>
          </p:cNvPicPr>
          <p:nvPr/>
        </p:nvPicPr>
        <p:blipFill>
          <a:blip r:embed="rId7" cstate="print"/>
          <a:stretch>
            <a:fillRect/>
          </a:stretch>
        </p:blipFill>
        <p:spPr>
          <a:xfrm rot="21315983">
            <a:off x="7521597" y="3855723"/>
            <a:ext cx="3530224" cy="253201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1">
              <a:shade val="50000"/>
            </a:schemeClr>
          </a:lnRef>
          <a:fillRef idx="1">
            <a:schemeClr val="accent1"/>
          </a:fillRef>
          <a:effectRef idx="0">
            <a:schemeClr val="accent1"/>
          </a:effectRef>
          <a:fontRef idx="minor">
            <a:schemeClr val="lt1"/>
          </a:fontRef>
        </p:style>
      </p:pic>
    </p:spTree>
    <p:extLst>
      <p:ext uri="{BB962C8B-B14F-4D97-AF65-F5344CB8AC3E}">
        <p14:creationId xmlns="" xmlns:p14="http://schemas.microsoft.com/office/powerpoint/2010/main" val="424847036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grpId="0" nodeType="afterEffect">
                                  <p:stCondLst>
                                    <p:cond delay="2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nodeType="clickEffect">
                                  <p:stCondLst>
                                    <p:cond delay="0"/>
                                  </p:stCondLst>
                                  <p:childTnLst>
                                    <p:set>
                                      <p:cBhvr>
                                        <p:cTn id="34" dur="1" fill="hold">
                                          <p:stCondLst>
                                            <p:cond delay="0"/>
                                          </p:stCondLst>
                                        </p:cTn>
                                        <p:tgtEl>
                                          <p:spTgt spid="34"/>
                                        </p:tgtEl>
                                        <p:attrNameLst>
                                          <p:attrName>style.visibility</p:attrName>
                                        </p:attrNameLst>
                                      </p:cBhvr>
                                      <p:to>
                                        <p:strVal val="visible"/>
                                      </p:to>
                                    </p:set>
                                    <p:anim calcmode="lin" valueType="num">
                                      <p:cBhvr>
                                        <p:cTn id="35" dur="500" fill="hold"/>
                                        <p:tgtEl>
                                          <p:spTgt spid="34"/>
                                        </p:tgtEl>
                                        <p:attrNameLst>
                                          <p:attrName>ppt_w</p:attrName>
                                        </p:attrNameLst>
                                      </p:cBhvr>
                                      <p:tavLst>
                                        <p:tav tm="0">
                                          <p:val>
                                            <p:fltVal val="0"/>
                                          </p:val>
                                        </p:tav>
                                        <p:tav tm="100000">
                                          <p:val>
                                            <p:strVal val="#ppt_w"/>
                                          </p:val>
                                        </p:tav>
                                      </p:tavLst>
                                    </p:anim>
                                    <p:anim calcmode="lin" valueType="num">
                                      <p:cBhvr>
                                        <p:cTn id="36" dur="500" fill="hold"/>
                                        <p:tgtEl>
                                          <p:spTgt spid="34"/>
                                        </p:tgtEl>
                                        <p:attrNameLst>
                                          <p:attrName>ppt_h</p:attrName>
                                        </p:attrNameLst>
                                      </p:cBhvr>
                                      <p:tavLst>
                                        <p:tav tm="0">
                                          <p:val>
                                            <p:fltVal val="0"/>
                                          </p:val>
                                        </p:tav>
                                        <p:tav tm="100000">
                                          <p:val>
                                            <p:strVal val="#ppt_h"/>
                                          </p:val>
                                        </p:tav>
                                      </p:tavLst>
                                    </p:anim>
                                    <p:anim calcmode="lin" valueType="num">
                                      <p:cBhvr>
                                        <p:cTn id="37" dur="500" fill="hold"/>
                                        <p:tgtEl>
                                          <p:spTgt spid="34"/>
                                        </p:tgtEl>
                                        <p:attrNameLst>
                                          <p:attrName>style.rotation</p:attrName>
                                        </p:attrNameLst>
                                      </p:cBhvr>
                                      <p:tavLst>
                                        <p:tav tm="0">
                                          <p:val>
                                            <p:fltVal val="360"/>
                                          </p:val>
                                        </p:tav>
                                        <p:tav tm="100000">
                                          <p:val>
                                            <p:fltVal val="0"/>
                                          </p:val>
                                        </p:tav>
                                      </p:tavLst>
                                    </p:anim>
                                    <p:animEffect transition="in" filter="fade">
                                      <p:cBhvr>
                                        <p:cTn id="38" dur="500"/>
                                        <p:tgtEl>
                                          <p:spTgt spid="34"/>
                                        </p:tgtEl>
                                      </p:cBhvr>
                                    </p:animEffect>
                                  </p:childTnLst>
                                </p:cTn>
                              </p:par>
                            </p:childTnLst>
                          </p:cTn>
                        </p:par>
                        <p:par>
                          <p:cTn id="39" fill="hold">
                            <p:stCondLst>
                              <p:cond delay="500"/>
                            </p:stCondLst>
                            <p:childTnLst>
                              <p:par>
                                <p:cTn id="40" presetID="6" presetClass="emph" presetSubtype="0" fill="hold" nodeType="afterEffect">
                                  <p:stCondLst>
                                    <p:cond delay="0"/>
                                  </p:stCondLst>
                                  <p:childTnLst>
                                    <p:animScale>
                                      <p:cBhvr>
                                        <p:cTn id="41" dur="500" fill="hold"/>
                                        <p:tgtEl>
                                          <p:spTgt spid="34"/>
                                        </p:tgtEl>
                                      </p:cBhvr>
                                      <p:by x="90000" y="90000"/>
                                    </p:animScale>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fade">
                                      <p:cBhvr>
                                        <p:cTn id="46" dur="500"/>
                                        <p:tgtEl>
                                          <p:spTgt spid="19"/>
                                        </p:tgtEl>
                                      </p:cBhvr>
                                    </p:animEffect>
                                    <p:anim calcmode="lin" valueType="num">
                                      <p:cBhvr>
                                        <p:cTn id="47" dur="500" fill="hold"/>
                                        <p:tgtEl>
                                          <p:spTgt spid="19"/>
                                        </p:tgtEl>
                                        <p:attrNameLst>
                                          <p:attrName>ppt_x</p:attrName>
                                        </p:attrNameLst>
                                      </p:cBhvr>
                                      <p:tavLst>
                                        <p:tav tm="0">
                                          <p:val>
                                            <p:strVal val="#ppt_x"/>
                                          </p:val>
                                        </p:tav>
                                        <p:tav tm="100000">
                                          <p:val>
                                            <p:strVal val="#ppt_x"/>
                                          </p:val>
                                        </p:tav>
                                      </p:tavLst>
                                    </p:anim>
                                    <p:anim calcmode="lin" valueType="num">
                                      <p:cBhvr>
                                        <p:cTn id="48" dur="500" fill="hold"/>
                                        <p:tgtEl>
                                          <p:spTgt spid="19"/>
                                        </p:tgtEl>
                                        <p:attrNameLst>
                                          <p:attrName>ppt_y</p:attrName>
                                        </p:attrNameLst>
                                      </p:cBhvr>
                                      <p:tavLst>
                                        <p:tav tm="0">
                                          <p:val>
                                            <p:strVal val="#ppt_y+.1"/>
                                          </p:val>
                                        </p:tav>
                                        <p:tav tm="100000">
                                          <p:val>
                                            <p:strVal val="#ppt_y"/>
                                          </p:val>
                                        </p:tav>
                                      </p:tavLst>
                                    </p:anim>
                                  </p:childTnLst>
                                </p:cTn>
                              </p:par>
                            </p:childTnLst>
                          </p:cTn>
                        </p:par>
                        <p:par>
                          <p:cTn id="49" fill="hold">
                            <p:stCondLst>
                              <p:cond delay="500"/>
                            </p:stCondLst>
                            <p:childTnLst>
                              <p:par>
                                <p:cTn id="50" presetID="42" presetClass="entr" presetSubtype="0" fill="hold" grpId="0" nodeType="after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fade">
                                      <p:cBhvr>
                                        <p:cTn id="52" dur="500"/>
                                        <p:tgtEl>
                                          <p:spTgt spid="17"/>
                                        </p:tgtEl>
                                      </p:cBhvr>
                                    </p:animEffect>
                                    <p:anim calcmode="lin" valueType="num">
                                      <p:cBhvr>
                                        <p:cTn id="53" dur="500" fill="hold"/>
                                        <p:tgtEl>
                                          <p:spTgt spid="17"/>
                                        </p:tgtEl>
                                        <p:attrNameLst>
                                          <p:attrName>ppt_x</p:attrName>
                                        </p:attrNameLst>
                                      </p:cBhvr>
                                      <p:tavLst>
                                        <p:tav tm="0">
                                          <p:val>
                                            <p:strVal val="#ppt_x"/>
                                          </p:val>
                                        </p:tav>
                                        <p:tav tm="100000">
                                          <p:val>
                                            <p:strVal val="#ppt_x"/>
                                          </p:val>
                                        </p:tav>
                                      </p:tavLst>
                                    </p:anim>
                                    <p:anim calcmode="lin" valueType="num">
                                      <p:cBhvr>
                                        <p:cTn id="54" dur="5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9" presetClass="entr" presetSubtype="0" decel="100000" fill="hold" nodeType="clickEffect">
                                  <p:stCondLst>
                                    <p:cond delay="0"/>
                                  </p:stCondLst>
                                  <p:childTnLst>
                                    <p:set>
                                      <p:cBhvr>
                                        <p:cTn id="58" dur="1" fill="hold">
                                          <p:stCondLst>
                                            <p:cond delay="0"/>
                                          </p:stCondLst>
                                        </p:cTn>
                                        <p:tgtEl>
                                          <p:spTgt spid="35"/>
                                        </p:tgtEl>
                                        <p:attrNameLst>
                                          <p:attrName>style.visibility</p:attrName>
                                        </p:attrNameLst>
                                      </p:cBhvr>
                                      <p:to>
                                        <p:strVal val="visible"/>
                                      </p:to>
                                    </p:set>
                                    <p:anim calcmode="lin" valueType="num">
                                      <p:cBhvr>
                                        <p:cTn id="59" dur="500" fill="hold"/>
                                        <p:tgtEl>
                                          <p:spTgt spid="35"/>
                                        </p:tgtEl>
                                        <p:attrNameLst>
                                          <p:attrName>ppt_w</p:attrName>
                                        </p:attrNameLst>
                                      </p:cBhvr>
                                      <p:tavLst>
                                        <p:tav tm="0">
                                          <p:val>
                                            <p:fltVal val="0"/>
                                          </p:val>
                                        </p:tav>
                                        <p:tav tm="100000">
                                          <p:val>
                                            <p:strVal val="#ppt_w"/>
                                          </p:val>
                                        </p:tav>
                                      </p:tavLst>
                                    </p:anim>
                                    <p:anim calcmode="lin" valueType="num">
                                      <p:cBhvr>
                                        <p:cTn id="60" dur="500" fill="hold"/>
                                        <p:tgtEl>
                                          <p:spTgt spid="35"/>
                                        </p:tgtEl>
                                        <p:attrNameLst>
                                          <p:attrName>ppt_h</p:attrName>
                                        </p:attrNameLst>
                                      </p:cBhvr>
                                      <p:tavLst>
                                        <p:tav tm="0">
                                          <p:val>
                                            <p:fltVal val="0"/>
                                          </p:val>
                                        </p:tav>
                                        <p:tav tm="100000">
                                          <p:val>
                                            <p:strVal val="#ppt_h"/>
                                          </p:val>
                                        </p:tav>
                                      </p:tavLst>
                                    </p:anim>
                                    <p:anim calcmode="lin" valueType="num">
                                      <p:cBhvr>
                                        <p:cTn id="61" dur="500" fill="hold"/>
                                        <p:tgtEl>
                                          <p:spTgt spid="35"/>
                                        </p:tgtEl>
                                        <p:attrNameLst>
                                          <p:attrName>style.rotation</p:attrName>
                                        </p:attrNameLst>
                                      </p:cBhvr>
                                      <p:tavLst>
                                        <p:tav tm="0">
                                          <p:val>
                                            <p:fltVal val="360"/>
                                          </p:val>
                                        </p:tav>
                                        <p:tav tm="100000">
                                          <p:val>
                                            <p:fltVal val="0"/>
                                          </p:val>
                                        </p:tav>
                                      </p:tavLst>
                                    </p:anim>
                                    <p:animEffect transition="in" filter="fade">
                                      <p:cBhvr>
                                        <p:cTn id="62" dur="500"/>
                                        <p:tgtEl>
                                          <p:spTgt spid="35"/>
                                        </p:tgtEl>
                                      </p:cBhvr>
                                    </p:animEffect>
                                  </p:childTnLst>
                                </p:cTn>
                              </p:par>
                            </p:childTnLst>
                          </p:cTn>
                        </p:par>
                        <p:par>
                          <p:cTn id="63" fill="hold">
                            <p:stCondLst>
                              <p:cond delay="500"/>
                            </p:stCondLst>
                            <p:childTnLst>
                              <p:par>
                                <p:cTn id="64" presetID="6" presetClass="emph" presetSubtype="0" fill="hold" nodeType="afterEffect">
                                  <p:stCondLst>
                                    <p:cond delay="0"/>
                                  </p:stCondLst>
                                  <p:childTnLst>
                                    <p:animScale>
                                      <p:cBhvr>
                                        <p:cTn id="65" dur="500" fill="hold"/>
                                        <p:tgtEl>
                                          <p:spTgt spid="35"/>
                                        </p:tgtEl>
                                      </p:cBhvr>
                                      <p:by x="90000" y="90000"/>
                                    </p:animScale>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fade">
                                      <p:cBhvr>
                                        <p:cTn id="70" dur="500"/>
                                        <p:tgtEl>
                                          <p:spTgt spid="32"/>
                                        </p:tgtEl>
                                      </p:cBhvr>
                                    </p:animEffect>
                                    <p:anim calcmode="lin" valueType="num">
                                      <p:cBhvr>
                                        <p:cTn id="71" dur="500" fill="hold"/>
                                        <p:tgtEl>
                                          <p:spTgt spid="32"/>
                                        </p:tgtEl>
                                        <p:attrNameLst>
                                          <p:attrName>ppt_x</p:attrName>
                                        </p:attrNameLst>
                                      </p:cBhvr>
                                      <p:tavLst>
                                        <p:tav tm="0">
                                          <p:val>
                                            <p:strVal val="#ppt_x"/>
                                          </p:val>
                                        </p:tav>
                                        <p:tav tm="100000">
                                          <p:val>
                                            <p:strVal val="#ppt_x"/>
                                          </p:val>
                                        </p:tav>
                                      </p:tavLst>
                                    </p:anim>
                                    <p:anim calcmode="lin" valueType="num">
                                      <p:cBhvr>
                                        <p:cTn id="72" dur="500" fill="hold"/>
                                        <p:tgtEl>
                                          <p:spTgt spid="32"/>
                                        </p:tgtEl>
                                        <p:attrNameLst>
                                          <p:attrName>ppt_y</p:attrName>
                                        </p:attrNameLst>
                                      </p:cBhvr>
                                      <p:tavLst>
                                        <p:tav tm="0">
                                          <p:val>
                                            <p:strVal val="#ppt_y+.1"/>
                                          </p:val>
                                        </p:tav>
                                        <p:tav tm="100000">
                                          <p:val>
                                            <p:strVal val="#ppt_y"/>
                                          </p:val>
                                        </p:tav>
                                      </p:tavLst>
                                    </p:anim>
                                  </p:childTnLst>
                                </p:cTn>
                              </p:par>
                            </p:childTnLst>
                          </p:cTn>
                        </p:par>
                        <p:par>
                          <p:cTn id="73" fill="hold">
                            <p:stCondLst>
                              <p:cond delay="500"/>
                            </p:stCondLst>
                            <p:childTnLst>
                              <p:par>
                                <p:cTn id="74" presetID="42" presetClass="entr" presetSubtype="0" fill="hold" grpId="0" nodeType="afterEffect">
                                  <p:stCondLst>
                                    <p:cond delay="0"/>
                                  </p:stCondLst>
                                  <p:childTnLst>
                                    <p:set>
                                      <p:cBhvr>
                                        <p:cTn id="75" dur="1" fill="hold">
                                          <p:stCondLst>
                                            <p:cond delay="0"/>
                                          </p:stCondLst>
                                        </p:cTn>
                                        <p:tgtEl>
                                          <p:spTgt spid="33"/>
                                        </p:tgtEl>
                                        <p:attrNameLst>
                                          <p:attrName>style.visibility</p:attrName>
                                        </p:attrNameLst>
                                      </p:cBhvr>
                                      <p:to>
                                        <p:strVal val="visible"/>
                                      </p:to>
                                    </p:set>
                                    <p:animEffect transition="in" filter="fade">
                                      <p:cBhvr>
                                        <p:cTn id="76" dur="500"/>
                                        <p:tgtEl>
                                          <p:spTgt spid="33"/>
                                        </p:tgtEl>
                                      </p:cBhvr>
                                    </p:animEffect>
                                    <p:anim calcmode="lin" valueType="num">
                                      <p:cBhvr>
                                        <p:cTn id="77" dur="500" fill="hold"/>
                                        <p:tgtEl>
                                          <p:spTgt spid="33"/>
                                        </p:tgtEl>
                                        <p:attrNameLst>
                                          <p:attrName>ppt_x</p:attrName>
                                        </p:attrNameLst>
                                      </p:cBhvr>
                                      <p:tavLst>
                                        <p:tav tm="0">
                                          <p:val>
                                            <p:strVal val="#ppt_x"/>
                                          </p:val>
                                        </p:tav>
                                        <p:tav tm="100000">
                                          <p:val>
                                            <p:strVal val="#ppt_x"/>
                                          </p:val>
                                        </p:tav>
                                      </p:tavLst>
                                    </p:anim>
                                    <p:anim calcmode="lin" valueType="num">
                                      <p:cBhvr>
                                        <p:cTn id="78" dur="5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49" presetClass="entr" presetSubtype="0" decel="100000" fill="hold" nodeType="clickEffect">
                                  <p:stCondLst>
                                    <p:cond delay="0"/>
                                  </p:stCondLst>
                                  <p:childTnLst>
                                    <p:set>
                                      <p:cBhvr>
                                        <p:cTn id="82" dur="1" fill="hold">
                                          <p:stCondLst>
                                            <p:cond delay="0"/>
                                          </p:stCondLst>
                                        </p:cTn>
                                        <p:tgtEl>
                                          <p:spTgt spid="36"/>
                                        </p:tgtEl>
                                        <p:attrNameLst>
                                          <p:attrName>style.visibility</p:attrName>
                                        </p:attrNameLst>
                                      </p:cBhvr>
                                      <p:to>
                                        <p:strVal val="visible"/>
                                      </p:to>
                                    </p:set>
                                    <p:anim calcmode="lin" valueType="num">
                                      <p:cBhvr>
                                        <p:cTn id="83" dur="500" fill="hold"/>
                                        <p:tgtEl>
                                          <p:spTgt spid="36"/>
                                        </p:tgtEl>
                                        <p:attrNameLst>
                                          <p:attrName>ppt_w</p:attrName>
                                        </p:attrNameLst>
                                      </p:cBhvr>
                                      <p:tavLst>
                                        <p:tav tm="0">
                                          <p:val>
                                            <p:fltVal val="0"/>
                                          </p:val>
                                        </p:tav>
                                        <p:tav tm="100000">
                                          <p:val>
                                            <p:strVal val="#ppt_w"/>
                                          </p:val>
                                        </p:tav>
                                      </p:tavLst>
                                    </p:anim>
                                    <p:anim calcmode="lin" valueType="num">
                                      <p:cBhvr>
                                        <p:cTn id="84" dur="500" fill="hold"/>
                                        <p:tgtEl>
                                          <p:spTgt spid="36"/>
                                        </p:tgtEl>
                                        <p:attrNameLst>
                                          <p:attrName>ppt_h</p:attrName>
                                        </p:attrNameLst>
                                      </p:cBhvr>
                                      <p:tavLst>
                                        <p:tav tm="0">
                                          <p:val>
                                            <p:fltVal val="0"/>
                                          </p:val>
                                        </p:tav>
                                        <p:tav tm="100000">
                                          <p:val>
                                            <p:strVal val="#ppt_h"/>
                                          </p:val>
                                        </p:tav>
                                      </p:tavLst>
                                    </p:anim>
                                    <p:anim calcmode="lin" valueType="num">
                                      <p:cBhvr>
                                        <p:cTn id="85" dur="500" fill="hold"/>
                                        <p:tgtEl>
                                          <p:spTgt spid="36"/>
                                        </p:tgtEl>
                                        <p:attrNameLst>
                                          <p:attrName>style.rotation</p:attrName>
                                        </p:attrNameLst>
                                      </p:cBhvr>
                                      <p:tavLst>
                                        <p:tav tm="0">
                                          <p:val>
                                            <p:fltVal val="360"/>
                                          </p:val>
                                        </p:tav>
                                        <p:tav tm="100000">
                                          <p:val>
                                            <p:fltVal val="0"/>
                                          </p:val>
                                        </p:tav>
                                      </p:tavLst>
                                    </p:anim>
                                    <p:animEffect transition="in" filter="fade">
                                      <p:cBhvr>
                                        <p:cTn id="86" dur="500"/>
                                        <p:tgtEl>
                                          <p:spTgt spid="36"/>
                                        </p:tgtEl>
                                      </p:cBhvr>
                                    </p:animEffect>
                                  </p:childTnLst>
                                </p:cTn>
                              </p:par>
                            </p:childTnLst>
                          </p:cTn>
                        </p:par>
                        <p:par>
                          <p:cTn id="87" fill="hold">
                            <p:stCondLst>
                              <p:cond delay="500"/>
                            </p:stCondLst>
                            <p:childTnLst>
                              <p:par>
                                <p:cTn id="88" presetID="6" presetClass="emph" presetSubtype="0" fill="hold" nodeType="afterEffect">
                                  <p:stCondLst>
                                    <p:cond delay="0"/>
                                  </p:stCondLst>
                                  <p:childTnLst>
                                    <p:animScale>
                                      <p:cBhvr>
                                        <p:cTn id="89" dur="500" fill="hold"/>
                                        <p:tgtEl>
                                          <p:spTgt spid="36"/>
                                        </p:tgtEl>
                                      </p:cBhvr>
                                      <p:by x="90000" y="9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3" grpId="0"/>
      <p:bldP spid="16" grpId="0"/>
      <p:bldP spid="17" grpId="0"/>
      <p:bldP spid="18" grpId="0" animBg="1"/>
      <p:bldP spid="19" grpId="0" animBg="1"/>
      <p:bldP spid="32" grpId="0" animBg="1"/>
      <p:bldP spid="33" grpId="0"/>
    </p:bldLst>
  </p:timing>
</p:sld>
</file>

<file path=ppt/slides/slide11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4" cstate="print"/>
          <a:srcRect/>
          <a:stretch>
            <a:fillRect/>
          </a:stretch>
        </p:blipFill>
        <p:spPr bwMode="auto">
          <a:xfrm>
            <a:off x="11278" y="0"/>
            <a:ext cx="12180722" cy="7113880"/>
          </a:xfrm>
          <a:prstGeom prst="rect">
            <a:avLst/>
          </a:prstGeom>
          <a:noFill/>
          <a:ln w="9525">
            <a:noFill/>
            <a:miter lim="800000"/>
            <a:headEnd/>
            <a:tailEnd/>
          </a:ln>
        </p:spPr>
      </p:pic>
      <p:sp>
        <p:nvSpPr>
          <p:cNvPr id="7" name="矩形 6"/>
          <p:cNvSpPr/>
          <p:nvPr/>
        </p:nvSpPr>
        <p:spPr bwMode="auto">
          <a:xfrm>
            <a:off x="0" y="0"/>
            <a:ext cx="12192000" cy="7226333"/>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24" name="AutoShape 23"/>
          <p:cNvSpPr>
            <a:spLocks noChangeArrowheads="1"/>
          </p:cNvSpPr>
          <p:nvPr/>
        </p:nvSpPr>
        <p:spPr bwMode="auto">
          <a:xfrm>
            <a:off x="290330"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AutoShape 23"/>
          <p:cNvSpPr>
            <a:spLocks noChangeArrowheads="1"/>
          </p:cNvSpPr>
          <p:nvPr/>
        </p:nvSpPr>
        <p:spPr bwMode="auto">
          <a:xfrm>
            <a:off x="549153"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Text Box 27" descr="2"/>
          <p:cNvSpPr txBox="1">
            <a:spLocks noChangeArrowheads="1"/>
          </p:cNvSpPr>
          <p:nvPr/>
        </p:nvSpPr>
        <p:spPr bwMode="gray">
          <a:xfrm>
            <a:off x="910668" y="242046"/>
            <a:ext cx="380299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bg1"/>
                </a:solidFill>
                <a:latin typeface="微软雅黑" panose="020B0503020204020204" pitchFamily="34" charset="-122"/>
                <a:ea typeface="微软雅黑" panose="020B0503020204020204" pitchFamily="34" charset="-122"/>
              </a:rPr>
              <a:t>社会影响－高校捐赠</a:t>
            </a:r>
            <a:endParaRPr lang="en-US" altLang="zh-CN" sz="2700" b="1" dirty="0">
              <a:solidFill>
                <a:schemeClr val="bg1"/>
              </a:solidFill>
              <a:latin typeface="微软雅黑" panose="020B0503020204020204" pitchFamily="34" charset="-122"/>
              <a:ea typeface="微软雅黑" panose="020B0503020204020204" pitchFamily="34" charset="-122"/>
            </a:endParaRPr>
          </a:p>
        </p:txBody>
      </p:sp>
      <p:sp>
        <p:nvSpPr>
          <p:cNvPr id="20" name="TextBox 6"/>
          <p:cNvSpPr txBox="1"/>
          <p:nvPr/>
        </p:nvSpPr>
        <p:spPr>
          <a:xfrm>
            <a:off x="286718" y="1864079"/>
            <a:ext cx="6952091" cy="969438"/>
          </a:xfrm>
          <a:prstGeom prst="rect">
            <a:avLst/>
          </a:prstGeom>
          <a:noFill/>
        </p:spPr>
        <p:txBody>
          <a:bodyPr wrap="square" lIns="121862" tIns="60931" rIns="121862" bIns="60931" rtlCol="0">
            <a:spAutoFit/>
          </a:bodyPr>
          <a:lstStyle/>
          <a:p>
            <a:pPr>
              <a:lnSpc>
                <a:spcPts val="2239"/>
              </a:lnSpc>
            </a:pPr>
            <a:r>
              <a:rPr lang="zh-CN" altLang="en-US" sz="1900" dirty="0" smtClean="0">
                <a:solidFill>
                  <a:schemeClr val="bg1"/>
                </a:solidFill>
                <a:latin typeface="微软雅黑" pitchFamily="34" charset="-122"/>
                <a:ea typeface="微软雅黑" pitchFamily="34" charset="-122"/>
              </a:rPr>
              <a:t>       </a:t>
            </a:r>
            <a:r>
              <a:rPr lang="en-US" altLang="zh-CN" sz="1900" dirty="0" smtClean="0">
                <a:solidFill>
                  <a:schemeClr val="bg1"/>
                </a:solidFill>
                <a:latin typeface="微软雅黑" pitchFamily="34" charset="-122"/>
                <a:ea typeface="微软雅黑" pitchFamily="34" charset="-122"/>
              </a:rPr>
              <a:t>2013</a:t>
            </a:r>
            <a:r>
              <a:rPr lang="zh-CN" altLang="en-US" sz="1900" dirty="0" smtClean="0">
                <a:solidFill>
                  <a:schemeClr val="bg1"/>
                </a:solidFill>
                <a:latin typeface="微软雅黑" pitchFamily="34" charset="-122"/>
                <a:ea typeface="微软雅黑" pitchFamily="34" charset="-122"/>
              </a:rPr>
              <a:t>年</a:t>
            </a:r>
            <a:r>
              <a:rPr lang="en-US" altLang="zh-CN" sz="1900" dirty="0" smtClean="0">
                <a:solidFill>
                  <a:schemeClr val="bg1"/>
                </a:solidFill>
                <a:latin typeface="微软雅黑" pitchFamily="34" charset="-122"/>
                <a:ea typeface="微软雅黑" pitchFamily="34" charset="-122"/>
              </a:rPr>
              <a:t>10</a:t>
            </a:r>
            <a:r>
              <a:rPr lang="zh-CN" altLang="en-US" sz="1900" dirty="0" smtClean="0">
                <a:solidFill>
                  <a:schemeClr val="bg1"/>
                </a:solidFill>
                <a:latin typeface="微软雅黑" pitchFamily="34" charset="-122"/>
                <a:ea typeface="微软雅黑" pitchFamily="34" charset="-122"/>
              </a:rPr>
              <a:t>月</a:t>
            </a:r>
            <a:r>
              <a:rPr lang="en-US" altLang="zh-CN" sz="1900" dirty="0" smtClean="0">
                <a:solidFill>
                  <a:schemeClr val="bg1"/>
                </a:solidFill>
                <a:latin typeface="微软雅黑" pitchFamily="34" charset="-122"/>
                <a:ea typeface="微软雅黑" pitchFamily="34" charset="-122"/>
              </a:rPr>
              <a:t>22</a:t>
            </a:r>
            <a:r>
              <a:rPr lang="zh-CN" altLang="en-US" sz="1900" dirty="0" smtClean="0">
                <a:solidFill>
                  <a:schemeClr val="bg1"/>
                </a:solidFill>
                <a:latin typeface="微软雅黑" pitchFamily="34" charset="-122"/>
                <a:ea typeface="微软雅黑" pitchFamily="34" charset="-122"/>
              </a:rPr>
              <a:t>日在“中国建设工程造价管理协会工程造价行业信息化发展研讨会“工作上作建设项目全过程投资管理及审计系统”演讲。</a:t>
            </a:r>
          </a:p>
        </p:txBody>
      </p:sp>
      <p:sp>
        <p:nvSpPr>
          <p:cNvPr id="21" name="TextBox 20"/>
          <p:cNvSpPr txBox="1"/>
          <p:nvPr/>
        </p:nvSpPr>
        <p:spPr>
          <a:xfrm>
            <a:off x="286718" y="3672431"/>
            <a:ext cx="7237794" cy="969438"/>
          </a:xfrm>
          <a:prstGeom prst="rect">
            <a:avLst/>
          </a:prstGeom>
          <a:noFill/>
        </p:spPr>
        <p:txBody>
          <a:bodyPr wrap="square" lIns="121862" tIns="60931" rIns="121862" bIns="60931" rtlCol="0">
            <a:spAutoFit/>
          </a:bodyPr>
          <a:lstStyle/>
          <a:p>
            <a:pPr fontAlgn="auto">
              <a:lnSpc>
                <a:spcPts val="2239"/>
              </a:lnSpc>
              <a:spcBef>
                <a:spcPts val="0"/>
              </a:spcBef>
              <a:spcAft>
                <a:spcPts val="0"/>
              </a:spcAft>
            </a:pPr>
            <a:r>
              <a:rPr lang="en-US" altLang="zh-CN" sz="1900" dirty="0" smtClean="0">
                <a:solidFill>
                  <a:srgbClr val="FFFF00"/>
                </a:solidFill>
                <a:latin typeface="微软雅黑" pitchFamily="34" charset="-122"/>
                <a:ea typeface="微软雅黑" pitchFamily="34" charset="-122"/>
              </a:rPr>
              <a:t>       </a:t>
            </a:r>
            <a:r>
              <a:rPr lang="en-US" altLang="zh-CN" sz="1900" dirty="0" smtClean="0">
                <a:solidFill>
                  <a:schemeClr val="bg1"/>
                </a:solidFill>
                <a:latin typeface="微软雅黑" pitchFamily="34" charset="-122"/>
                <a:ea typeface="微软雅黑" pitchFamily="34" charset="-122"/>
              </a:rPr>
              <a:t>2014</a:t>
            </a:r>
            <a:r>
              <a:rPr lang="zh-CN" altLang="en-US" sz="1900" dirty="0" smtClean="0">
                <a:solidFill>
                  <a:schemeClr val="bg1"/>
                </a:solidFill>
                <a:latin typeface="微软雅黑" pitchFamily="34" charset="-122"/>
                <a:ea typeface="微软雅黑" pitchFamily="34" charset="-122"/>
              </a:rPr>
              <a:t>年</a:t>
            </a:r>
            <a:r>
              <a:rPr lang="en-US" altLang="zh-CN" sz="1900" dirty="0" smtClean="0">
                <a:solidFill>
                  <a:schemeClr val="bg1"/>
                </a:solidFill>
                <a:latin typeface="微软雅黑" pitchFamily="34" charset="-122"/>
                <a:ea typeface="微软雅黑" pitchFamily="34" charset="-122"/>
              </a:rPr>
              <a:t>6</a:t>
            </a:r>
            <a:r>
              <a:rPr lang="zh-CN" altLang="en-US" sz="1900" dirty="0" smtClean="0">
                <a:solidFill>
                  <a:schemeClr val="bg1"/>
                </a:solidFill>
                <a:latin typeface="微软雅黑" pitchFamily="34" charset="-122"/>
                <a:ea typeface="微软雅黑" pitchFamily="34" charset="-122"/>
              </a:rPr>
              <a:t>月公司董事长周和生先生在香港测量师学会主办的第</a:t>
            </a:r>
            <a:r>
              <a:rPr lang="en-US" altLang="zh-CN" sz="1900" dirty="0" smtClean="0">
                <a:solidFill>
                  <a:schemeClr val="bg1"/>
                </a:solidFill>
                <a:latin typeface="微软雅黑" pitchFamily="34" charset="-122"/>
                <a:ea typeface="微软雅黑" pitchFamily="34" charset="-122"/>
              </a:rPr>
              <a:t>18</a:t>
            </a:r>
            <a:r>
              <a:rPr lang="zh-CN" altLang="en-US" sz="1900" dirty="0" smtClean="0">
                <a:solidFill>
                  <a:schemeClr val="bg1"/>
                </a:solidFill>
                <a:latin typeface="微软雅黑" pitchFamily="34" charset="-122"/>
                <a:ea typeface="微软雅黑" pitchFamily="34" charset="-122"/>
              </a:rPr>
              <a:t>届亚太区工料测量师学会上介绍“建设项目全过程投资管理及审计系统”。</a:t>
            </a:r>
          </a:p>
        </p:txBody>
      </p:sp>
      <p:sp>
        <p:nvSpPr>
          <p:cNvPr id="22" name="对角圆角矩形 21"/>
          <p:cNvSpPr/>
          <p:nvPr/>
        </p:nvSpPr>
        <p:spPr>
          <a:xfrm>
            <a:off x="738629" y="1197941"/>
            <a:ext cx="5547839" cy="572310"/>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r>
              <a:rPr lang="zh-CN" altLang="en-US" sz="2400" b="1" dirty="0" smtClean="0">
                <a:solidFill>
                  <a:schemeClr val="bg1"/>
                </a:solidFill>
                <a:latin typeface="微软雅黑" pitchFamily="34" charset="-122"/>
                <a:ea typeface="微软雅黑" pitchFamily="34" charset="-122"/>
              </a:rPr>
              <a:t>中价协工程造价行业信息化发展研讨会</a:t>
            </a:r>
          </a:p>
        </p:txBody>
      </p:sp>
      <p:sp>
        <p:nvSpPr>
          <p:cNvPr id="26" name="对角圆角矩形 25"/>
          <p:cNvSpPr/>
          <p:nvPr/>
        </p:nvSpPr>
        <p:spPr>
          <a:xfrm>
            <a:off x="738629" y="3090132"/>
            <a:ext cx="5738307" cy="540123"/>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r>
              <a:rPr lang="zh-CN" altLang="en-US" sz="2400" b="1" dirty="0" smtClean="0">
                <a:solidFill>
                  <a:schemeClr val="bg1"/>
                </a:solidFill>
                <a:latin typeface="微软雅黑" pitchFamily="34" charset="-122"/>
                <a:ea typeface="微软雅黑" pitchFamily="34" charset="-122"/>
              </a:rPr>
              <a:t>亚太区工料测量师学会第</a:t>
            </a:r>
            <a:r>
              <a:rPr lang="en-US" altLang="zh-CN" sz="2400" b="1" dirty="0" smtClean="0">
                <a:solidFill>
                  <a:schemeClr val="bg1"/>
                </a:solidFill>
                <a:latin typeface="微软雅黑" pitchFamily="34" charset="-122"/>
                <a:ea typeface="微软雅黑" pitchFamily="34" charset="-122"/>
              </a:rPr>
              <a:t>18</a:t>
            </a:r>
            <a:r>
              <a:rPr lang="zh-CN" altLang="en-US" sz="2400" b="1" dirty="0" smtClean="0">
                <a:solidFill>
                  <a:schemeClr val="bg1"/>
                </a:solidFill>
                <a:latin typeface="微软雅黑" pitchFamily="34" charset="-122"/>
                <a:ea typeface="微软雅黑" pitchFamily="34" charset="-122"/>
              </a:rPr>
              <a:t>届国际会议</a:t>
            </a:r>
            <a:endParaRPr lang="zh-CN" altLang="en-US" sz="2400" b="1" dirty="0">
              <a:solidFill>
                <a:schemeClr val="bg1"/>
              </a:solidFill>
              <a:latin typeface="微软雅黑" pitchFamily="34" charset="-122"/>
              <a:ea typeface="微软雅黑" pitchFamily="34" charset="-122"/>
            </a:endParaRPr>
          </a:p>
        </p:txBody>
      </p:sp>
      <p:sp>
        <p:nvSpPr>
          <p:cNvPr id="27" name="对角圆角矩形 26"/>
          <p:cNvSpPr/>
          <p:nvPr/>
        </p:nvSpPr>
        <p:spPr>
          <a:xfrm>
            <a:off x="738629" y="4755193"/>
            <a:ext cx="6214478" cy="508046"/>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r>
              <a:rPr lang="zh-CN" altLang="en-US" sz="2400" b="1" dirty="0" smtClean="0">
                <a:solidFill>
                  <a:schemeClr val="bg1"/>
                </a:solidFill>
                <a:latin typeface="微软雅黑" pitchFamily="34" charset="-122"/>
                <a:ea typeface="微软雅黑" pitchFamily="34" charset="-122"/>
              </a:rPr>
              <a:t>工程造价信息化战略研究成果发布及研讨会</a:t>
            </a:r>
            <a:endParaRPr lang="zh-CN" altLang="en-US" sz="2400" b="1" dirty="0">
              <a:solidFill>
                <a:schemeClr val="bg1"/>
              </a:solidFill>
              <a:latin typeface="微软雅黑" pitchFamily="34" charset="-122"/>
              <a:ea typeface="微软雅黑" pitchFamily="34" charset="-122"/>
            </a:endParaRPr>
          </a:p>
        </p:txBody>
      </p:sp>
      <p:sp>
        <p:nvSpPr>
          <p:cNvPr id="28" name="TextBox 6"/>
          <p:cNvSpPr txBox="1"/>
          <p:nvPr/>
        </p:nvSpPr>
        <p:spPr>
          <a:xfrm>
            <a:off x="286718" y="5379893"/>
            <a:ext cx="7428262" cy="1251566"/>
          </a:xfrm>
          <a:prstGeom prst="rect">
            <a:avLst/>
          </a:prstGeom>
          <a:noFill/>
        </p:spPr>
        <p:txBody>
          <a:bodyPr wrap="square" lIns="121862" tIns="60931" rIns="121862" bIns="60931" rtlCol="0">
            <a:spAutoFit/>
          </a:bodyPr>
          <a:lstStyle>
            <a:defPPr>
              <a:defRPr lang="zh-CN"/>
            </a:defPPr>
            <a:lvl1pPr fontAlgn="auto">
              <a:lnSpc>
                <a:spcPct val="125000"/>
              </a:lnSpc>
              <a:spcBef>
                <a:spcPts val="0"/>
              </a:spcBef>
              <a:spcAft>
                <a:spcPts val="0"/>
              </a:spcAft>
              <a:defRPr sz="1400">
                <a:solidFill>
                  <a:schemeClr val="bg1"/>
                </a:solidFill>
                <a:latin typeface="Calibri"/>
                <a:ea typeface="微软雅黑"/>
              </a:defRPr>
            </a:lvl1pPr>
          </a:lstStyle>
          <a:p>
            <a:pPr>
              <a:lnSpc>
                <a:spcPts val="2239"/>
              </a:lnSpc>
            </a:pPr>
            <a:r>
              <a:rPr lang="en-US" altLang="zh-CN" dirty="0" smtClean="0">
                <a:solidFill>
                  <a:srgbClr val="FFFF00"/>
                </a:solidFill>
                <a:latin typeface="微软雅黑" pitchFamily="34" charset="-122"/>
                <a:ea typeface="微软雅黑" pitchFamily="34" charset="-122"/>
              </a:rPr>
              <a:t>      </a:t>
            </a:r>
            <a:r>
              <a:rPr lang="en-US" altLang="zh-CN" sz="1900" dirty="0" smtClean="0">
                <a:latin typeface="微软雅黑" pitchFamily="34" charset="-122"/>
                <a:ea typeface="微软雅黑" pitchFamily="34" charset="-122"/>
              </a:rPr>
              <a:t>2015</a:t>
            </a:r>
            <a:r>
              <a:rPr lang="zh-CN" altLang="en-US" sz="1900" dirty="0" smtClean="0">
                <a:latin typeface="微软雅黑" pitchFamily="34" charset="-122"/>
                <a:ea typeface="微软雅黑" pitchFamily="34" charset="-122"/>
              </a:rPr>
              <a:t>年</a:t>
            </a:r>
            <a:r>
              <a:rPr lang="en-US" altLang="zh-CN" sz="1900" dirty="0" smtClean="0">
                <a:latin typeface="微软雅黑" pitchFamily="34" charset="-122"/>
                <a:ea typeface="微软雅黑" pitchFamily="34" charset="-122"/>
              </a:rPr>
              <a:t>1</a:t>
            </a:r>
            <a:r>
              <a:rPr lang="zh-CN" altLang="en-US" sz="1900" dirty="0" smtClean="0">
                <a:latin typeface="微软雅黑" pitchFamily="34" charset="-122"/>
                <a:ea typeface="微软雅黑" pitchFamily="34" charset="-122"/>
              </a:rPr>
              <a:t>月</a:t>
            </a:r>
            <a:r>
              <a:rPr lang="en-US" altLang="zh-CN" sz="1900" dirty="0" smtClean="0">
                <a:latin typeface="微软雅黑" pitchFamily="34" charset="-122"/>
                <a:ea typeface="微软雅黑" pitchFamily="34" charset="-122"/>
              </a:rPr>
              <a:t>28</a:t>
            </a:r>
            <a:r>
              <a:rPr lang="zh-CN" altLang="en-US" sz="1900" dirty="0" smtClean="0">
                <a:latin typeface="微软雅黑" pitchFamily="34" charset="-122"/>
                <a:ea typeface="微软雅黑" pitchFamily="34" charset="-122"/>
              </a:rPr>
              <a:t>日公司董事长周和生在中国建设工程造价管理协会联合住建部高等学校工程管理专业指导委员会举办的“</a:t>
            </a:r>
            <a:r>
              <a:rPr lang="en-US" altLang="zh-CN" sz="1900" dirty="0" smtClean="0">
                <a:latin typeface="微软雅黑" pitchFamily="34" charset="-122"/>
                <a:ea typeface="微软雅黑" pitchFamily="34" charset="-122"/>
              </a:rPr>
              <a:t>2015</a:t>
            </a:r>
            <a:r>
              <a:rPr lang="zh-CN" altLang="en-US" sz="1900" dirty="0" smtClean="0">
                <a:latin typeface="微软雅黑" pitchFamily="34" charset="-122"/>
                <a:ea typeface="微软雅黑" pitchFamily="34" charset="-122"/>
              </a:rPr>
              <a:t>年工程造价信息化发展战略研究成果发布及研讨会”大会上做“建设项目全过程投资管理及审计系统”主题演讲</a:t>
            </a:r>
            <a:r>
              <a:rPr lang="zh-CN" altLang="en-US" dirty="0" smtClean="0">
                <a:latin typeface="微软雅黑" pitchFamily="34" charset="-122"/>
                <a:ea typeface="微软雅黑" pitchFamily="34" charset="-122"/>
              </a:rPr>
              <a:t>。</a:t>
            </a:r>
          </a:p>
        </p:txBody>
      </p:sp>
      <p:pic>
        <p:nvPicPr>
          <p:cNvPr id="29" name="图片 28" descr="04.jpg"/>
          <p:cNvPicPr>
            <a:picLocks noChangeAspect="1"/>
          </p:cNvPicPr>
          <p:nvPr/>
        </p:nvPicPr>
        <p:blipFill>
          <a:blip r:embed="rId5" cstate="print"/>
          <a:stretch>
            <a:fillRect/>
          </a:stretch>
        </p:blipFill>
        <p:spPr>
          <a:xfrm rot="21356720">
            <a:off x="7324885" y="752284"/>
            <a:ext cx="3905618" cy="257101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style>
          <a:lnRef idx="2">
            <a:schemeClr val="accent1">
              <a:shade val="50000"/>
            </a:schemeClr>
          </a:lnRef>
          <a:fillRef idx="1">
            <a:schemeClr val="accent1"/>
          </a:fillRef>
          <a:effectRef idx="0">
            <a:schemeClr val="accent1"/>
          </a:effectRef>
          <a:fontRef idx="minor">
            <a:schemeClr val="lt1"/>
          </a:fontRef>
        </p:style>
      </p:pic>
      <p:pic>
        <p:nvPicPr>
          <p:cNvPr id="30" name="图片 29" descr="20140613120252.jpg"/>
          <p:cNvPicPr>
            <a:picLocks noChangeAspect="1"/>
          </p:cNvPicPr>
          <p:nvPr/>
        </p:nvPicPr>
        <p:blipFill>
          <a:blip r:embed="rId6" cstate="print"/>
          <a:stretch>
            <a:fillRect/>
          </a:stretch>
        </p:blipFill>
        <p:spPr>
          <a:xfrm rot="242148">
            <a:off x="8090282" y="2164933"/>
            <a:ext cx="3505791" cy="266769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1" name="图片 30" descr="DSC00980.jpg"/>
          <p:cNvPicPr>
            <a:picLocks noChangeAspect="1"/>
          </p:cNvPicPr>
          <p:nvPr/>
        </p:nvPicPr>
        <p:blipFill>
          <a:blip r:embed="rId7" cstate="print"/>
          <a:stretch>
            <a:fillRect/>
          </a:stretch>
        </p:blipFill>
        <p:spPr>
          <a:xfrm>
            <a:off x="7965104" y="4138542"/>
            <a:ext cx="3763318" cy="248865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 xmlns:p14="http://schemas.microsoft.com/office/powerpoint/2010/main" val="424847036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anim calcmode="lin" valueType="num">
                                      <p:cBhvr>
                                        <p:cTn id="23" dur="500" fill="hold"/>
                                        <p:tgtEl>
                                          <p:spTgt spid="22"/>
                                        </p:tgtEl>
                                        <p:attrNameLst>
                                          <p:attrName>ppt_x</p:attrName>
                                        </p:attrNameLst>
                                      </p:cBhvr>
                                      <p:tavLst>
                                        <p:tav tm="0">
                                          <p:val>
                                            <p:strVal val="#ppt_x"/>
                                          </p:val>
                                        </p:tav>
                                        <p:tav tm="100000">
                                          <p:val>
                                            <p:strVal val="#ppt_x"/>
                                          </p:val>
                                        </p:tav>
                                      </p:tavLst>
                                    </p:anim>
                                    <p:anim calcmode="lin" valueType="num">
                                      <p:cBhvr>
                                        <p:cTn id="24" dur="500" fill="hold"/>
                                        <p:tgtEl>
                                          <p:spTgt spid="22"/>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grpId="0" nodeType="afterEffect">
                                  <p:stCondLst>
                                    <p:cond delay="25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anim calcmode="lin" valueType="num">
                                      <p:cBhvr>
                                        <p:cTn id="29" dur="500" fill="hold"/>
                                        <p:tgtEl>
                                          <p:spTgt spid="20"/>
                                        </p:tgtEl>
                                        <p:attrNameLst>
                                          <p:attrName>ppt_x</p:attrName>
                                        </p:attrNameLst>
                                      </p:cBhvr>
                                      <p:tavLst>
                                        <p:tav tm="0">
                                          <p:val>
                                            <p:strVal val="#ppt_x"/>
                                          </p:val>
                                        </p:tav>
                                        <p:tav tm="100000">
                                          <p:val>
                                            <p:strVal val="#ppt_x"/>
                                          </p:val>
                                        </p:tav>
                                      </p:tavLst>
                                    </p:anim>
                                    <p:anim calcmode="lin" valueType="num">
                                      <p:cBhvr>
                                        <p:cTn id="30" dur="5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9" presetClass="entr" presetSubtype="0" decel="100000" fill="hold" nodeType="clickEffect">
                                  <p:stCondLst>
                                    <p:cond delay="0"/>
                                  </p:stCondLst>
                                  <p:childTnLst>
                                    <p:set>
                                      <p:cBhvr>
                                        <p:cTn id="34" dur="1" fill="hold">
                                          <p:stCondLst>
                                            <p:cond delay="0"/>
                                          </p:stCondLst>
                                        </p:cTn>
                                        <p:tgtEl>
                                          <p:spTgt spid="29"/>
                                        </p:tgtEl>
                                        <p:attrNameLst>
                                          <p:attrName>style.visibility</p:attrName>
                                        </p:attrNameLst>
                                      </p:cBhvr>
                                      <p:to>
                                        <p:strVal val="visible"/>
                                      </p:to>
                                    </p:set>
                                    <p:anim calcmode="lin" valueType="num">
                                      <p:cBhvr>
                                        <p:cTn id="35" dur="500" fill="hold"/>
                                        <p:tgtEl>
                                          <p:spTgt spid="29"/>
                                        </p:tgtEl>
                                        <p:attrNameLst>
                                          <p:attrName>ppt_w</p:attrName>
                                        </p:attrNameLst>
                                      </p:cBhvr>
                                      <p:tavLst>
                                        <p:tav tm="0">
                                          <p:val>
                                            <p:fltVal val="0"/>
                                          </p:val>
                                        </p:tav>
                                        <p:tav tm="100000">
                                          <p:val>
                                            <p:strVal val="#ppt_w"/>
                                          </p:val>
                                        </p:tav>
                                      </p:tavLst>
                                    </p:anim>
                                    <p:anim calcmode="lin" valueType="num">
                                      <p:cBhvr>
                                        <p:cTn id="36" dur="500" fill="hold"/>
                                        <p:tgtEl>
                                          <p:spTgt spid="29"/>
                                        </p:tgtEl>
                                        <p:attrNameLst>
                                          <p:attrName>ppt_h</p:attrName>
                                        </p:attrNameLst>
                                      </p:cBhvr>
                                      <p:tavLst>
                                        <p:tav tm="0">
                                          <p:val>
                                            <p:fltVal val="0"/>
                                          </p:val>
                                        </p:tav>
                                        <p:tav tm="100000">
                                          <p:val>
                                            <p:strVal val="#ppt_h"/>
                                          </p:val>
                                        </p:tav>
                                      </p:tavLst>
                                    </p:anim>
                                    <p:anim calcmode="lin" valueType="num">
                                      <p:cBhvr>
                                        <p:cTn id="37" dur="500" fill="hold"/>
                                        <p:tgtEl>
                                          <p:spTgt spid="29"/>
                                        </p:tgtEl>
                                        <p:attrNameLst>
                                          <p:attrName>style.rotation</p:attrName>
                                        </p:attrNameLst>
                                      </p:cBhvr>
                                      <p:tavLst>
                                        <p:tav tm="0">
                                          <p:val>
                                            <p:fltVal val="360"/>
                                          </p:val>
                                        </p:tav>
                                        <p:tav tm="100000">
                                          <p:val>
                                            <p:fltVal val="0"/>
                                          </p:val>
                                        </p:tav>
                                      </p:tavLst>
                                    </p:anim>
                                    <p:animEffect transition="in" filter="fade">
                                      <p:cBhvr>
                                        <p:cTn id="38" dur="500"/>
                                        <p:tgtEl>
                                          <p:spTgt spid="29"/>
                                        </p:tgtEl>
                                      </p:cBhvr>
                                    </p:animEffect>
                                  </p:childTnLst>
                                </p:cTn>
                              </p:par>
                            </p:childTnLst>
                          </p:cTn>
                        </p:par>
                        <p:par>
                          <p:cTn id="39" fill="hold">
                            <p:stCondLst>
                              <p:cond delay="500"/>
                            </p:stCondLst>
                            <p:childTnLst>
                              <p:par>
                                <p:cTn id="40" presetID="6" presetClass="emph" presetSubtype="0" fill="hold" nodeType="afterEffect">
                                  <p:stCondLst>
                                    <p:cond delay="0"/>
                                  </p:stCondLst>
                                  <p:childTnLst>
                                    <p:animScale>
                                      <p:cBhvr>
                                        <p:cTn id="41" dur="500" fill="hold"/>
                                        <p:tgtEl>
                                          <p:spTgt spid="29"/>
                                        </p:tgtEl>
                                      </p:cBhvr>
                                      <p:by x="75000" y="75000"/>
                                    </p:animScale>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26"/>
                                        </p:tgtEl>
                                        <p:attrNameLst>
                                          <p:attrName>style.visibility</p:attrName>
                                        </p:attrNameLst>
                                      </p:cBhvr>
                                      <p:to>
                                        <p:strVal val="visible"/>
                                      </p:to>
                                    </p:set>
                                    <p:animEffect transition="in" filter="fade">
                                      <p:cBhvr>
                                        <p:cTn id="46" dur="500"/>
                                        <p:tgtEl>
                                          <p:spTgt spid="26"/>
                                        </p:tgtEl>
                                      </p:cBhvr>
                                    </p:animEffect>
                                    <p:anim calcmode="lin" valueType="num">
                                      <p:cBhvr>
                                        <p:cTn id="47" dur="500" fill="hold"/>
                                        <p:tgtEl>
                                          <p:spTgt spid="26"/>
                                        </p:tgtEl>
                                        <p:attrNameLst>
                                          <p:attrName>ppt_x</p:attrName>
                                        </p:attrNameLst>
                                      </p:cBhvr>
                                      <p:tavLst>
                                        <p:tav tm="0">
                                          <p:val>
                                            <p:strVal val="#ppt_x"/>
                                          </p:val>
                                        </p:tav>
                                        <p:tav tm="100000">
                                          <p:val>
                                            <p:strVal val="#ppt_x"/>
                                          </p:val>
                                        </p:tav>
                                      </p:tavLst>
                                    </p:anim>
                                    <p:anim calcmode="lin" valueType="num">
                                      <p:cBhvr>
                                        <p:cTn id="48" dur="500" fill="hold"/>
                                        <p:tgtEl>
                                          <p:spTgt spid="26"/>
                                        </p:tgtEl>
                                        <p:attrNameLst>
                                          <p:attrName>ppt_y</p:attrName>
                                        </p:attrNameLst>
                                      </p:cBhvr>
                                      <p:tavLst>
                                        <p:tav tm="0">
                                          <p:val>
                                            <p:strVal val="#ppt_y+.1"/>
                                          </p:val>
                                        </p:tav>
                                        <p:tav tm="100000">
                                          <p:val>
                                            <p:strVal val="#ppt_y"/>
                                          </p:val>
                                        </p:tav>
                                      </p:tavLst>
                                    </p:anim>
                                  </p:childTnLst>
                                </p:cTn>
                              </p:par>
                            </p:childTnLst>
                          </p:cTn>
                        </p:par>
                        <p:par>
                          <p:cTn id="49" fill="hold">
                            <p:stCondLst>
                              <p:cond delay="500"/>
                            </p:stCondLst>
                            <p:childTnLst>
                              <p:par>
                                <p:cTn id="50" presetID="42" presetClass="entr" presetSubtype="0" fill="hold" grpId="0" nodeType="afterEffect">
                                  <p:stCondLst>
                                    <p:cond delay="0"/>
                                  </p:stCondLst>
                                  <p:childTnLst>
                                    <p:set>
                                      <p:cBhvr>
                                        <p:cTn id="51" dur="1" fill="hold">
                                          <p:stCondLst>
                                            <p:cond delay="0"/>
                                          </p:stCondLst>
                                        </p:cTn>
                                        <p:tgtEl>
                                          <p:spTgt spid="21"/>
                                        </p:tgtEl>
                                        <p:attrNameLst>
                                          <p:attrName>style.visibility</p:attrName>
                                        </p:attrNameLst>
                                      </p:cBhvr>
                                      <p:to>
                                        <p:strVal val="visible"/>
                                      </p:to>
                                    </p:set>
                                    <p:animEffect transition="in" filter="fade">
                                      <p:cBhvr>
                                        <p:cTn id="52" dur="500"/>
                                        <p:tgtEl>
                                          <p:spTgt spid="21"/>
                                        </p:tgtEl>
                                      </p:cBhvr>
                                    </p:animEffect>
                                    <p:anim calcmode="lin" valueType="num">
                                      <p:cBhvr>
                                        <p:cTn id="53" dur="500" fill="hold"/>
                                        <p:tgtEl>
                                          <p:spTgt spid="21"/>
                                        </p:tgtEl>
                                        <p:attrNameLst>
                                          <p:attrName>ppt_x</p:attrName>
                                        </p:attrNameLst>
                                      </p:cBhvr>
                                      <p:tavLst>
                                        <p:tav tm="0">
                                          <p:val>
                                            <p:strVal val="#ppt_x"/>
                                          </p:val>
                                        </p:tav>
                                        <p:tav tm="100000">
                                          <p:val>
                                            <p:strVal val="#ppt_x"/>
                                          </p:val>
                                        </p:tav>
                                      </p:tavLst>
                                    </p:anim>
                                    <p:anim calcmode="lin" valueType="num">
                                      <p:cBhvr>
                                        <p:cTn id="54" dur="5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9" presetClass="entr" presetSubtype="0" decel="100000" fill="hold" nodeType="clickEffect">
                                  <p:stCondLst>
                                    <p:cond delay="0"/>
                                  </p:stCondLst>
                                  <p:childTnLst>
                                    <p:set>
                                      <p:cBhvr>
                                        <p:cTn id="58" dur="1" fill="hold">
                                          <p:stCondLst>
                                            <p:cond delay="0"/>
                                          </p:stCondLst>
                                        </p:cTn>
                                        <p:tgtEl>
                                          <p:spTgt spid="30"/>
                                        </p:tgtEl>
                                        <p:attrNameLst>
                                          <p:attrName>style.visibility</p:attrName>
                                        </p:attrNameLst>
                                      </p:cBhvr>
                                      <p:to>
                                        <p:strVal val="visible"/>
                                      </p:to>
                                    </p:set>
                                    <p:anim calcmode="lin" valueType="num">
                                      <p:cBhvr>
                                        <p:cTn id="59" dur="500" fill="hold"/>
                                        <p:tgtEl>
                                          <p:spTgt spid="30"/>
                                        </p:tgtEl>
                                        <p:attrNameLst>
                                          <p:attrName>ppt_w</p:attrName>
                                        </p:attrNameLst>
                                      </p:cBhvr>
                                      <p:tavLst>
                                        <p:tav tm="0">
                                          <p:val>
                                            <p:fltVal val="0"/>
                                          </p:val>
                                        </p:tav>
                                        <p:tav tm="100000">
                                          <p:val>
                                            <p:strVal val="#ppt_w"/>
                                          </p:val>
                                        </p:tav>
                                      </p:tavLst>
                                    </p:anim>
                                    <p:anim calcmode="lin" valueType="num">
                                      <p:cBhvr>
                                        <p:cTn id="60" dur="500" fill="hold"/>
                                        <p:tgtEl>
                                          <p:spTgt spid="30"/>
                                        </p:tgtEl>
                                        <p:attrNameLst>
                                          <p:attrName>ppt_h</p:attrName>
                                        </p:attrNameLst>
                                      </p:cBhvr>
                                      <p:tavLst>
                                        <p:tav tm="0">
                                          <p:val>
                                            <p:fltVal val="0"/>
                                          </p:val>
                                        </p:tav>
                                        <p:tav tm="100000">
                                          <p:val>
                                            <p:strVal val="#ppt_h"/>
                                          </p:val>
                                        </p:tav>
                                      </p:tavLst>
                                    </p:anim>
                                    <p:anim calcmode="lin" valueType="num">
                                      <p:cBhvr>
                                        <p:cTn id="61" dur="500" fill="hold"/>
                                        <p:tgtEl>
                                          <p:spTgt spid="30"/>
                                        </p:tgtEl>
                                        <p:attrNameLst>
                                          <p:attrName>style.rotation</p:attrName>
                                        </p:attrNameLst>
                                      </p:cBhvr>
                                      <p:tavLst>
                                        <p:tav tm="0">
                                          <p:val>
                                            <p:fltVal val="360"/>
                                          </p:val>
                                        </p:tav>
                                        <p:tav tm="100000">
                                          <p:val>
                                            <p:fltVal val="0"/>
                                          </p:val>
                                        </p:tav>
                                      </p:tavLst>
                                    </p:anim>
                                    <p:animEffect transition="in" filter="fade">
                                      <p:cBhvr>
                                        <p:cTn id="62" dur="500"/>
                                        <p:tgtEl>
                                          <p:spTgt spid="30"/>
                                        </p:tgtEl>
                                      </p:cBhvr>
                                    </p:animEffect>
                                  </p:childTnLst>
                                </p:cTn>
                              </p:par>
                            </p:childTnLst>
                          </p:cTn>
                        </p:par>
                      </p:childTnLst>
                    </p:cTn>
                  </p:par>
                  <p:par>
                    <p:cTn id="63" fill="hold">
                      <p:stCondLst>
                        <p:cond delay="indefinite"/>
                      </p:stCondLst>
                      <p:childTnLst>
                        <p:par>
                          <p:cTn id="64" fill="hold">
                            <p:stCondLst>
                              <p:cond delay="0"/>
                            </p:stCondLst>
                            <p:childTnLst>
                              <p:par>
                                <p:cTn id="65" presetID="6" presetClass="emph" presetSubtype="0" fill="hold" nodeType="clickEffect">
                                  <p:stCondLst>
                                    <p:cond delay="0"/>
                                  </p:stCondLst>
                                  <p:childTnLst>
                                    <p:animScale>
                                      <p:cBhvr>
                                        <p:cTn id="66" dur="500" fill="hold"/>
                                        <p:tgtEl>
                                          <p:spTgt spid="30"/>
                                        </p:tgtEl>
                                      </p:cBhvr>
                                      <p:by x="75000" y="75000"/>
                                    </p:animScale>
                                  </p:childTnLst>
                                </p:cTn>
                              </p:par>
                            </p:childTnLst>
                          </p:cTn>
                        </p:par>
                      </p:childTnLst>
                    </p:cTn>
                  </p:par>
                  <p:par>
                    <p:cTn id="67" fill="hold">
                      <p:stCondLst>
                        <p:cond delay="indefinite"/>
                      </p:stCondLst>
                      <p:childTnLst>
                        <p:par>
                          <p:cTn id="68" fill="hold">
                            <p:stCondLst>
                              <p:cond delay="0"/>
                            </p:stCondLst>
                            <p:childTnLst>
                              <p:par>
                                <p:cTn id="69" presetID="42" presetClass="entr" presetSubtype="0" fill="hold" grpId="0" nodeType="clickEffect">
                                  <p:stCondLst>
                                    <p:cond delay="0"/>
                                  </p:stCondLst>
                                  <p:childTnLst>
                                    <p:set>
                                      <p:cBhvr>
                                        <p:cTn id="70" dur="1" fill="hold">
                                          <p:stCondLst>
                                            <p:cond delay="0"/>
                                          </p:stCondLst>
                                        </p:cTn>
                                        <p:tgtEl>
                                          <p:spTgt spid="27"/>
                                        </p:tgtEl>
                                        <p:attrNameLst>
                                          <p:attrName>style.visibility</p:attrName>
                                        </p:attrNameLst>
                                      </p:cBhvr>
                                      <p:to>
                                        <p:strVal val="visible"/>
                                      </p:to>
                                    </p:set>
                                    <p:animEffect transition="in" filter="fade">
                                      <p:cBhvr>
                                        <p:cTn id="71" dur="500"/>
                                        <p:tgtEl>
                                          <p:spTgt spid="27"/>
                                        </p:tgtEl>
                                      </p:cBhvr>
                                    </p:animEffect>
                                    <p:anim calcmode="lin" valueType="num">
                                      <p:cBhvr>
                                        <p:cTn id="72" dur="500" fill="hold"/>
                                        <p:tgtEl>
                                          <p:spTgt spid="27"/>
                                        </p:tgtEl>
                                        <p:attrNameLst>
                                          <p:attrName>ppt_x</p:attrName>
                                        </p:attrNameLst>
                                      </p:cBhvr>
                                      <p:tavLst>
                                        <p:tav tm="0">
                                          <p:val>
                                            <p:strVal val="#ppt_x"/>
                                          </p:val>
                                        </p:tav>
                                        <p:tav tm="100000">
                                          <p:val>
                                            <p:strVal val="#ppt_x"/>
                                          </p:val>
                                        </p:tav>
                                      </p:tavLst>
                                    </p:anim>
                                    <p:anim calcmode="lin" valueType="num">
                                      <p:cBhvr>
                                        <p:cTn id="73" dur="500" fill="hold"/>
                                        <p:tgtEl>
                                          <p:spTgt spid="27"/>
                                        </p:tgtEl>
                                        <p:attrNameLst>
                                          <p:attrName>ppt_y</p:attrName>
                                        </p:attrNameLst>
                                      </p:cBhvr>
                                      <p:tavLst>
                                        <p:tav tm="0">
                                          <p:val>
                                            <p:strVal val="#ppt_y+.1"/>
                                          </p:val>
                                        </p:tav>
                                        <p:tav tm="100000">
                                          <p:val>
                                            <p:strVal val="#ppt_y"/>
                                          </p:val>
                                        </p:tav>
                                      </p:tavLst>
                                    </p:anim>
                                  </p:childTnLst>
                                </p:cTn>
                              </p:par>
                            </p:childTnLst>
                          </p:cTn>
                        </p:par>
                        <p:par>
                          <p:cTn id="74" fill="hold">
                            <p:stCondLst>
                              <p:cond delay="500"/>
                            </p:stCondLst>
                            <p:childTnLst>
                              <p:par>
                                <p:cTn id="75" presetID="42" presetClass="entr" presetSubtype="0" fill="hold" nodeType="after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500"/>
                                        <p:tgtEl>
                                          <p:spTgt spid="28"/>
                                        </p:tgtEl>
                                      </p:cBhvr>
                                    </p:animEffect>
                                    <p:anim calcmode="lin" valueType="num">
                                      <p:cBhvr>
                                        <p:cTn id="78" dur="500" fill="hold"/>
                                        <p:tgtEl>
                                          <p:spTgt spid="28"/>
                                        </p:tgtEl>
                                        <p:attrNameLst>
                                          <p:attrName>ppt_x</p:attrName>
                                        </p:attrNameLst>
                                      </p:cBhvr>
                                      <p:tavLst>
                                        <p:tav tm="0">
                                          <p:val>
                                            <p:strVal val="#ppt_x"/>
                                          </p:val>
                                        </p:tav>
                                        <p:tav tm="100000">
                                          <p:val>
                                            <p:strVal val="#ppt_x"/>
                                          </p:val>
                                        </p:tav>
                                      </p:tavLst>
                                    </p:anim>
                                    <p:anim calcmode="lin" valueType="num">
                                      <p:cBhvr>
                                        <p:cTn id="79" dur="5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9" presetClass="entr" presetSubtype="0" decel="100000" fill="hold" nodeType="clickEffect">
                                  <p:stCondLst>
                                    <p:cond delay="0"/>
                                  </p:stCondLst>
                                  <p:childTnLst>
                                    <p:set>
                                      <p:cBhvr>
                                        <p:cTn id="83" dur="1" fill="hold">
                                          <p:stCondLst>
                                            <p:cond delay="0"/>
                                          </p:stCondLst>
                                        </p:cTn>
                                        <p:tgtEl>
                                          <p:spTgt spid="31"/>
                                        </p:tgtEl>
                                        <p:attrNameLst>
                                          <p:attrName>style.visibility</p:attrName>
                                        </p:attrNameLst>
                                      </p:cBhvr>
                                      <p:to>
                                        <p:strVal val="visible"/>
                                      </p:to>
                                    </p:set>
                                    <p:anim calcmode="lin" valueType="num">
                                      <p:cBhvr>
                                        <p:cTn id="84" dur="500" fill="hold"/>
                                        <p:tgtEl>
                                          <p:spTgt spid="31"/>
                                        </p:tgtEl>
                                        <p:attrNameLst>
                                          <p:attrName>ppt_w</p:attrName>
                                        </p:attrNameLst>
                                      </p:cBhvr>
                                      <p:tavLst>
                                        <p:tav tm="0">
                                          <p:val>
                                            <p:fltVal val="0"/>
                                          </p:val>
                                        </p:tav>
                                        <p:tav tm="100000">
                                          <p:val>
                                            <p:strVal val="#ppt_w"/>
                                          </p:val>
                                        </p:tav>
                                      </p:tavLst>
                                    </p:anim>
                                    <p:anim calcmode="lin" valueType="num">
                                      <p:cBhvr>
                                        <p:cTn id="85" dur="500" fill="hold"/>
                                        <p:tgtEl>
                                          <p:spTgt spid="31"/>
                                        </p:tgtEl>
                                        <p:attrNameLst>
                                          <p:attrName>ppt_h</p:attrName>
                                        </p:attrNameLst>
                                      </p:cBhvr>
                                      <p:tavLst>
                                        <p:tav tm="0">
                                          <p:val>
                                            <p:fltVal val="0"/>
                                          </p:val>
                                        </p:tav>
                                        <p:tav tm="100000">
                                          <p:val>
                                            <p:strVal val="#ppt_h"/>
                                          </p:val>
                                        </p:tav>
                                      </p:tavLst>
                                    </p:anim>
                                    <p:anim calcmode="lin" valueType="num">
                                      <p:cBhvr>
                                        <p:cTn id="86" dur="500" fill="hold"/>
                                        <p:tgtEl>
                                          <p:spTgt spid="31"/>
                                        </p:tgtEl>
                                        <p:attrNameLst>
                                          <p:attrName>style.rotation</p:attrName>
                                        </p:attrNameLst>
                                      </p:cBhvr>
                                      <p:tavLst>
                                        <p:tav tm="0">
                                          <p:val>
                                            <p:fltVal val="360"/>
                                          </p:val>
                                        </p:tav>
                                        <p:tav tm="100000">
                                          <p:val>
                                            <p:fltVal val="0"/>
                                          </p:val>
                                        </p:tav>
                                      </p:tavLst>
                                    </p:anim>
                                    <p:animEffect transition="in" filter="fade">
                                      <p:cBhvr>
                                        <p:cTn id="87" dur="500"/>
                                        <p:tgtEl>
                                          <p:spTgt spid="31"/>
                                        </p:tgtEl>
                                      </p:cBhvr>
                                    </p:animEffect>
                                  </p:childTnLst>
                                </p:cTn>
                              </p:par>
                            </p:childTnLst>
                          </p:cTn>
                        </p:par>
                        <p:par>
                          <p:cTn id="88" fill="hold">
                            <p:stCondLst>
                              <p:cond delay="500"/>
                            </p:stCondLst>
                            <p:childTnLst>
                              <p:par>
                                <p:cTn id="89" presetID="6" presetClass="emph" presetSubtype="0" fill="hold" nodeType="afterEffect">
                                  <p:stCondLst>
                                    <p:cond delay="0"/>
                                  </p:stCondLst>
                                  <p:childTnLst>
                                    <p:animScale>
                                      <p:cBhvr>
                                        <p:cTn id="90" dur="500" fill="hold"/>
                                        <p:tgtEl>
                                          <p:spTgt spid="31"/>
                                        </p:tgtEl>
                                      </p:cBhvr>
                                      <p:by x="75000" y="7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3" grpId="0"/>
      <p:bldP spid="20" grpId="0"/>
      <p:bldP spid="21" grpId="0"/>
      <p:bldP spid="22" grpId="0" animBg="1"/>
      <p:bldP spid="26" grpId="0" animBg="1"/>
      <p:bldP spid="2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58123" y="28602"/>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1730" y="153918"/>
            <a:ext cx="324217" cy="303460"/>
          </a:xfrm>
          <a:prstGeom prst="chevron">
            <a:avLst>
              <a:gd name="adj" fmla="val 56250"/>
            </a:avLst>
          </a:prstGeom>
          <a:ln/>
          <a:extLst/>
        </p:spPr>
        <p:style>
          <a:lnRef idx="3">
            <a:schemeClr val="lt1"/>
          </a:lnRef>
          <a:fillRef idx="1">
            <a:schemeClr val="accent1"/>
          </a:fillRef>
          <a:effectRef idx="1">
            <a:schemeClr val="accent1"/>
          </a:effectRef>
          <a:fontRef idx="minor">
            <a:schemeClr val="lt1"/>
          </a:fontRef>
        </p:style>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610553" y="153918"/>
            <a:ext cx="324217" cy="303460"/>
          </a:xfrm>
          <a:prstGeom prst="chevron">
            <a:avLst>
              <a:gd name="adj" fmla="val 56250"/>
            </a:avLst>
          </a:prstGeom>
          <a:ln/>
          <a:extLst/>
        </p:spPr>
        <p:style>
          <a:lnRef idx="3">
            <a:schemeClr val="lt1"/>
          </a:lnRef>
          <a:fillRef idx="1">
            <a:schemeClr val="accent1"/>
          </a:fillRef>
          <a:effectRef idx="1">
            <a:schemeClr val="accent1"/>
          </a:effectRef>
          <a:fontRef idx="minor">
            <a:schemeClr val="lt1"/>
          </a:fontRef>
        </p:style>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762885" y="4159817"/>
            <a:ext cx="414133"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258522" y="1572276"/>
            <a:ext cx="1612808" cy="593227"/>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409627" y="1667420"/>
            <a:ext cx="1397907" cy="738605"/>
          </a:xfrm>
          <a:prstGeom prst="rect">
            <a:avLst/>
          </a:prstGeom>
          <a:noFill/>
        </p:spPr>
        <p:txBody>
          <a:bodyPr wrap="square" lIns="121862" tIns="60931" rIns="121862" bIns="60931" rtlCol="0">
            <a:spAutoFit/>
          </a:bodyPr>
          <a:lstStyle/>
          <a:p>
            <a:r>
              <a:rPr lang="zh-CN" altLang="en-US" sz="2000" dirty="0" smtClean="0">
                <a:solidFill>
                  <a:schemeClr val="bg1"/>
                </a:solidFill>
                <a:latin typeface="微软雅黑" pitchFamily="34" charset="-122"/>
                <a:ea typeface="微软雅黑" pitchFamily="34" charset="-122"/>
              </a:rPr>
              <a:t>投资估算</a:t>
            </a:r>
          </a:p>
          <a:p>
            <a:endParaRPr lang="zh-CN" altLang="en-US" sz="2000" dirty="0"/>
          </a:p>
        </p:txBody>
      </p:sp>
      <p:sp>
        <p:nvSpPr>
          <p:cNvPr id="2" name="TextBox 1"/>
          <p:cNvSpPr txBox="1"/>
          <p:nvPr/>
        </p:nvSpPr>
        <p:spPr>
          <a:xfrm>
            <a:off x="233915" y="2414102"/>
            <a:ext cx="1851539" cy="2893041"/>
          </a:xfrm>
          <a:prstGeom prst="rect">
            <a:avLst/>
          </a:prstGeom>
          <a:noFill/>
        </p:spPr>
        <p:txBody>
          <a:bodyPr wrap="square" lIns="121862" tIns="60931" rIns="121862" bIns="60931" rtlCol="0">
            <a:spAutoFit/>
          </a:bodyPr>
          <a:lstStyle/>
          <a:p>
            <a:r>
              <a:rPr lang="zh-CN" altLang="en-US" b="1" dirty="0">
                <a:solidFill>
                  <a:srgbClr val="0070C0"/>
                </a:solidFill>
                <a:ea typeface="宋体" charset="-122"/>
              </a:rPr>
              <a:t> </a:t>
            </a:r>
            <a:r>
              <a:rPr lang="zh-CN" altLang="en-US" b="1" dirty="0" smtClean="0">
                <a:solidFill>
                  <a:srgbClr val="0070C0"/>
                </a:solidFill>
                <a:ea typeface="宋体" charset="-122"/>
              </a:rPr>
              <a:t>      </a:t>
            </a:r>
            <a:r>
              <a:rPr lang="zh-CN" altLang="en-US" sz="2000" dirty="0" smtClean="0">
                <a:solidFill>
                  <a:srgbClr val="0070C0"/>
                </a:solidFill>
                <a:latin typeface="微软雅黑" pitchFamily="34" charset="-122"/>
                <a:ea typeface="微软雅黑" pitchFamily="34" charset="-122"/>
              </a:rPr>
              <a:t>项目</a:t>
            </a:r>
            <a:r>
              <a:rPr lang="zh-CN" altLang="en-US" sz="2000" dirty="0">
                <a:solidFill>
                  <a:srgbClr val="0070C0"/>
                </a:solidFill>
                <a:latin typeface="微软雅黑" pitchFamily="34" charset="-122"/>
                <a:ea typeface="微软雅黑" pitchFamily="34" charset="-122"/>
              </a:rPr>
              <a:t>建筑面积</a:t>
            </a:r>
            <a:r>
              <a:rPr lang="en-US" altLang="zh-CN" sz="2000" dirty="0">
                <a:solidFill>
                  <a:srgbClr val="0070C0"/>
                </a:solidFill>
                <a:latin typeface="微软雅黑" pitchFamily="34" charset="-122"/>
                <a:ea typeface="微软雅黑" pitchFamily="34" charset="-122"/>
              </a:rPr>
              <a:t>69738㎡</a:t>
            </a:r>
            <a:r>
              <a:rPr lang="zh-CN" altLang="en-US" sz="2000" dirty="0">
                <a:solidFill>
                  <a:srgbClr val="0070C0"/>
                </a:solidFill>
                <a:latin typeface="微软雅黑" pitchFamily="34" charset="-122"/>
                <a:ea typeface="微软雅黑" pitchFamily="34" charset="-122"/>
              </a:rPr>
              <a:t>，投资估算为</a:t>
            </a:r>
            <a:r>
              <a:rPr lang="en-US" altLang="zh-CN" sz="2000" dirty="0">
                <a:solidFill>
                  <a:srgbClr val="0070C0"/>
                </a:solidFill>
                <a:latin typeface="微软雅黑" pitchFamily="34" charset="-122"/>
                <a:ea typeface="微软雅黑" pitchFamily="34" charset="-122"/>
              </a:rPr>
              <a:t>33473.41</a:t>
            </a:r>
            <a:r>
              <a:rPr lang="zh-CN" altLang="en-US" sz="2000" dirty="0">
                <a:solidFill>
                  <a:srgbClr val="0070C0"/>
                </a:solidFill>
                <a:latin typeface="微软雅黑" pitchFamily="34" charset="-122"/>
                <a:ea typeface="微软雅黑" pitchFamily="34" charset="-122"/>
              </a:rPr>
              <a:t>万元</a:t>
            </a:r>
            <a:r>
              <a:rPr lang="en-US" altLang="zh-CN" sz="2000" dirty="0">
                <a:solidFill>
                  <a:srgbClr val="0070C0"/>
                </a:solidFill>
                <a:latin typeface="微软雅黑" pitchFamily="34" charset="-122"/>
                <a:ea typeface="微软雅黑" pitchFamily="34" charset="-122"/>
              </a:rPr>
              <a:t>,</a:t>
            </a:r>
            <a:r>
              <a:rPr lang="zh-CN" altLang="en-US" sz="2000" dirty="0">
                <a:solidFill>
                  <a:srgbClr val="0070C0"/>
                </a:solidFill>
                <a:latin typeface="微软雅黑" pitchFamily="34" charset="-122"/>
                <a:ea typeface="微软雅黑" pitchFamily="34" charset="-122"/>
              </a:rPr>
              <a:t>单位投资额为</a:t>
            </a:r>
            <a:r>
              <a:rPr lang="en-US" altLang="zh-CN" sz="2000" dirty="0">
                <a:solidFill>
                  <a:srgbClr val="0070C0"/>
                </a:solidFill>
                <a:latin typeface="微软雅黑" pitchFamily="34" charset="-122"/>
                <a:ea typeface="微软雅黑" pitchFamily="34" charset="-122"/>
              </a:rPr>
              <a:t>4800</a:t>
            </a:r>
            <a:r>
              <a:rPr lang="zh-CN" altLang="en-US" sz="2000" dirty="0">
                <a:solidFill>
                  <a:srgbClr val="0070C0"/>
                </a:solidFill>
                <a:latin typeface="微软雅黑" pitchFamily="34" charset="-122"/>
                <a:ea typeface="微软雅黑" pitchFamily="34" charset="-122"/>
              </a:rPr>
              <a:t>元</a:t>
            </a:r>
            <a:r>
              <a:rPr lang="en-US" altLang="zh-CN" sz="2000" dirty="0">
                <a:solidFill>
                  <a:srgbClr val="0070C0"/>
                </a:solidFill>
                <a:latin typeface="微软雅黑" pitchFamily="34" charset="-122"/>
                <a:ea typeface="微软雅黑" pitchFamily="34" charset="-122"/>
              </a:rPr>
              <a:t>/</a:t>
            </a:r>
            <a:r>
              <a:rPr lang="zh-CN" altLang="en-US" sz="2000" dirty="0">
                <a:solidFill>
                  <a:srgbClr val="0070C0"/>
                </a:solidFill>
                <a:latin typeface="微软雅黑" pitchFamily="34" charset="-122"/>
                <a:ea typeface="微软雅黑" pitchFamily="34" charset="-122"/>
              </a:rPr>
              <a:t>平方米。投资估算的组成见下表：</a:t>
            </a:r>
          </a:p>
        </p:txBody>
      </p:sp>
      <p:graphicFrame>
        <p:nvGraphicFramePr>
          <p:cNvPr id="3" name="对象 2"/>
          <p:cNvGraphicFramePr>
            <a:graphicFrameLocks noChangeAspect="1"/>
          </p:cNvGraphicFramePr>
          <p:nvPr>
            <p:extLst>
              <p:ext uri="{D42A27DB-BD31-4B8C-83A1-F6EECF244321}">
                <p14:modId xmlns="" xmlns:p14="http://schemas.microsoft.com/office/powerpoint/2010/main" val="1388212490"/>
              </p:ext>
            </p:extLst>
          </p:nvPr>
        </p:nvGraphicFramePr>
        <p:xfrm>
          <a:off x="2079523" y="457201"/>
          <a:ext cx="9743883" cy="6636774"/>
        </p:xfrm>
        <a:graphic>
          <a:graphicData uri="http://schemas.openxmlformats.org/presentationml/2006/ole">
            <p:oleObj spid="_x0000_s1093" name="Document" r:id="rId4" imgW="7426615" imgH="7134462" progId="Word.Document.8">
              <p:embed/>
            </p:oleObj>
          </a:graphicData>
        </a:graphic>
      </p:graphicFrame>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8"/>
                                          </p:stCondLst>
                                        </p:cTn>
                                        <p:tgtEl>
                                          <p:spTgt spid="34"/>
                                        </p:tgtEl>
                                      </p:cBhvr>
                                      <p:to x="100000" y="80000"/>
                                    </p:animScale>
                                    <p:animScale>
                                      <p:cBhvr>
                                        <p:cTn id="16" dur="42" decel="50000">
                                          <p:stCondLst>
                                            <p:cond delay="335"/>
                                          </p:stCondLst>
                                        </p:cTn>
                                        <p:tgtEl>
                                          <p:spTgt spid="34"/>
                                        </p:tgtEl>
                                      </p:cBhvr>
                                      <p:to x="100000" y="100000"/>
                                    </p:animScale>
                                    <p:animScale>
                                      <p:cBhvr>
                                        <p:cTn id="17" dur="7">
                                          <p:stCondLst>
                                            <p:cond delay="411"/>
                                          </p:stCondLst>
                                        </p:cTn>
                                        <p:tgtEl>
                                          <p:spTgt spid="34"/>
                                        </p:tgtEl>
                                      </p:cBhvr>
                                      <p:to x="100000" y="90000"/>
                                    </p:animScale>
                                    <p:animScale>
                                      <p:cBhvr>
                                        <p:cTn id="18" dur="42" decel="50000">
                                          <p:stCondLst>
                                            <p:cond delay="417"/>
                                          </p:stCondLst>
                                        </p:cTn>
                                        <p:tgtEl>
                                          <p:spTgt spid="34"/>
                                        </p:tgtEl>
                                      </p:cBhvr>
                                      <p:to x="100000" y="100000"/>
                                    </p:animScale>
                                    <p:animScale>
                                      <p:cBhvr>
                                        <p:cTn id="19" dur="7">
                                          <p:stCondLst>
                                            <p:cond delay="452"/>
                                          </p:stCondLst>
                                        </p:cTn>
                                        <p:tgtEl>
                                          <p:spTgt spid="34"/>
                                        </p:tgtEl>
                                      </p:cBhvr>
                                      <p:to x="100000" y="95000"/>
                                    </p:animScale>
                                    <p:animScale>
                                      <p:cBhvr>
                                        <p:cTn id="20" dur="42" decel="50000">
                                          <p:stCondLst>
                                            <p:cond delay="459"/>
                                          </p:stCondLst>
                                        </p:cTn>
                                        <p:tgtEl>
                                          <p:spTgt spid="34"/>
                                        </p:tgtEl>
                                      </p:cBhvr>
                                      <p:to x="100000" y="100000"/>
                                    </p:animScale>
                                  </p:childTnLst>
                                </p:cTn>
                              </p:par>
                            </p:childTnLst>
                          </p:cTn>
                        </p:par>
                        <p:par>
                          <p:cTn id="21" fill="hold">
                            <p:stCondLst>
                              <p:cond delay="501"/>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8"/>
                                          </p:stCondLst>
                                        </p:cTn>
                                        <p:tgtEl>
                                          <p:spTgt spid="43"/>
                                        </p:tgtEl>
                                      </p:cBhvr>
                                      <p:to x="100000" y="80000"/>
                                    </p:animScale>
                                    <p:animScale>
                                      <p:cBhvr>
                                        <p:cTn id="33" dur="42" decel="50000">
                                          <p:stCondLst>
                                            <p:cond delay="335"/>
                                          </p:stCondLst>
                                        </p:cTn>
                                        <p:tgtEl>
                                          <p:spTgt spid="43"/>
                                        </p:tgtEl>
                                      </p:cBhvr>
                                      <p:to x="100000" y="100000"/>
                                    </p:animScale>
                                    <p:animScale>
                                      <p:cBhvr>
                                        <p:cTn id="34" dur="7">
                                          <p:stCondLst>
                                            <p:cond delay="411"/>
                                          </p:stCondLst>
                                        </p:cTn>
                                        <p:tgtEl>
                                          <p:spTgt spid="43"/>
                                        </p:tgtEl>
                                      </p:cBhvr>
                                      <p:to x="100000" y="90000"/>
                                    </p:animScale>
                                    <p:animScale>
                                      <p:cBhvr>
                                        <p:cTn id="35" dur="42" decel="50000">
                                          <p:stCondLst>
                                            <p:cond delay="417"/>
                                          </p:stCondLst>
                                        </p:cTn>
                                        <p:tgtEl>
                                          <p:spTgt spid="43"/>
                                        </p:tgtEl>
                                      </p:cBhvr>
                                      <p:to x="100000" y="100000"/>
                                    </p:animScale>
                                    <p:animScale>
                                      <p:cBhvr>
                                        <p:cTn id="36" dur="7">
                                          <p:stCondLst>
                                            <p:cond delay="452"/>
                                          </p:stCondLst>
                                        </p:cTn>
                                        <p:tgtEl>
                                          <p:spTgt spid="43"/>
                                        </p:tgtEl>
                                      </p:cBhvr>
                                      <p:to x="100000" y="95000"/>
                                    </p:animScale>
                                    <p:animScale>
                                      <p:cBhvr>
                                        <p:cTn id="37" dur="42" decel="50000">
                                          <p:stCondLst>
                                            <p:cond delay="459"/>
                                          </p:stCondLst>
                                        </p:cTn>
                                        <p:tgtEl>
                                          <p:spTgt spid="43"/>
                                        </p:tgtEl>
                                      </p:cBhvr>
                                      <p:to x="100000" y="100000"/>
                                    </p:animScale>
                                  </p:childTnLst>
                                </p:cTn>
                              </p:par>
                            </p:childTnLst>
                          </p:cTn>
                        </p:par>
                        <p:par>
                          <p:cTn id="38" fill="hold">
                            <p:stCondLst>
                              <p:cond delay="1002"/>
                            </p:stCondLst>
                            <p:childTnLst>
                              <p:par>
                                <p:cTn id="39" presetID="2" presetClass="entr" presetSubtype="4" fill="hold" grpId="0" nodeType="afterEffect">
                                  <p:stCondLst>
                                    <p:cond delay="0"/>
                                  </p:stCondLst>
                                  <p:childTnLst>
                                    <p:set>
                                      <p:cBhvr>
                                        <p:cTn id="40" dur="1" fill="hold">
                                          <p:stCondLst>
                                            <p:cond delay="0"/>
                                          </p:stCondLst>
                                        </p:cTn>
                                        <p:tgtEl>
                                          <p:spTgt spid="2"/>
                                        </p:tgtEl>
                                        <p:attrNameLst>
                                          <p:attrName>style.visibility</p:attrName>
                                        </p:attrNameLst>
                                      </p:cBhvr>
                                      <p:to>
                                        <p:strVal val="visible"/>
                                      </p:to>
                                    </p:set>
                                    <p:anim calcmode="lin" valueType="num">
                                      <p:cBhvr additive="base">
                                        <p:cTn id="41" dur="500" fill="hold"/>
                                        <p:tgtEl>
                                          <p:spTgt spid="2"/>
                                        </p:tgtEl>
                                        <p:attrNameLst>
                                          <p:attrName>ppt_x</p:attrName>
                                        </p:attrNameLst>
                                      </p:cBhvr>
                                      <p:tavLst>
                                        <p:tav tm="0">
                                          <p:val>
                                            <p:strVal val="#ppt_x"/>
                                          </p:val>
                                        </p:tav>
                                        <p:tav tm="100000">
                                          <p:val>
                                            <p:strVal val="#ppt_x"/>
                                          </p:val>
                                        </p:tav>
                                      </p:tavLst>
                                    </p:anim>
                                    <p:anim calcmode="lin" valueType="num">
                                      <p:cBhvr additive="base">
                                        <p:cTn id="4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8" presetClass="entr" presetSubtype="16"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diamond(in)">
                                      <p:cBhvr>
                                        <p:cTn id="4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P spid="2" grpId="0"/>
    </p:bldLst>
  </p:timing>
</p:sld>
</file>

<file path=ppt/slides/slide1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4" cstate="print"/>
          <a:srcRect/>
          <a:stretch>
            <a:fillRect/>
          </a:stretch>
        </p:blipFill>
        <p:spPr bwMode="auto">
          <a:xfrm>
            <a:off x="11278" y="0"/>
            <a:ext cx="12180722" cy="7113880"/>
          </a:xfrm>
          <a:prstGeom prst="rect">
            <a:avLst/>
          </a:prstGeom>
          <a:noFill/>
          <a:ln w="9525">
            <a:noFill/>
            <a:miter lim="800000"/>
            <a:headEnd/>
            <a:tailEnd/>
          </a:ln>
        </p:spPr>
      </p:pic>
      <p:sp>
        <p:nvSpPr>
          <p:cNvPr id="7" name="矩形 6"/>
          <p:cNvSpPr/>
          <p:nvPr/>
        </p:nvSpPr>
        <p:spPr bwMode="auto">
          <a:xfrm>
            <a:off x="0" y="0"/>
            <a:ext cx="12192000" cy="7226333"/>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24" name="AutoShape 23"/>
          <p:cNvSpPr>
            <a:spLocks noChangeArrowheads="1"/>
          </p:cNvSpPr>
          <p:nvPr/>
        </p:nvSpPr>
        <p:spPr bwMode="auto">
          <a:xfrm>
            <a:off x="290330"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AutoShape 23"/>
          <p:cNvSpPr>
            <a:spLocks noChangeArrowheads="1"/>
          </p:cNvSpPr>
          <p:nvPr/>
        </p:nvSpPr>
        <p:spPr bwMode="auto">
          <a:xfrm>
            <a:off x="549153"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Text Box 27" descr="2"/>
          <p:cNvSpPr txBox="1">
            <a:spLocks noChangeArrowheads="1"/>
          </p:cNvSpPr>
          <p:nvPr/>
        </p:nvSpPr>
        <p:spPr bwMode="gray">
          <a:xfrm>
            <a:off x="910668" y="242046"/>
            <a:ext cx="380299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bg1"/>
                </a:solidFill>
                <a:latin typeface="微软雅黑" panose="020B0503020204020204" pitchFamily="34" charset="-122"/>
                <a:ea typeface="微软雅黑" panose="020B0503020204020204" pitchFamily="34" charset="-122"/>
              </a:rPr>
              <a:t>社会影响－高校捐赠</a:t>
            </a:r>
            <a:endParaRPr lang="en-US" altLang="zh-CN" sz="2700" b="1" dirty="0">
              <a:solidFill>
                <a:schemeClr val="bg1"/>
              </a:solidFill>
              <a:latin typeface="微软雅黑" panose="020B0503020204020204" pitchFamily="34" charset="-122"/>
              <a:ea typeface="微软雅黑" panose="020B0503020204020204" pitchFamily="34" charset="-122"/>
            </a:endParaRPr>
          </a:p>
        </p:txBody>
      </p:sp>
      <p:sp>
        <p:nvSpPr>
          <p:cNvPr id="16" name="TextBox 6"/>
          <p:cNvSpPr txBox="1"/>
          <p:nvPr/>
        </p:nvSpPr>
        <p:spPr>
          <a:xfrm>
            <a:off x="762889" y="2207493"/>
            <a:ext cx="3999833" cy="3470122"/>
          </a:xfrm>
          <a:prstGeom prst="rect">
            <a:avLst/>
          </a:prstGeom>
          <a:noFill/>
        </p:spPr>
        <p:txBody>
          <a:bodyPr wrap="square" lIns="121862" tIns="60931" rIns="121862" bIns="60931" rtlCol="0">
            <a:spAutoFit/>
          </a:bodyPr>
          <a:lstStyle/>
          <a:p>
            <a:pPr>
              <a:lnSpc>
                <a:spcPts val="2932"/>
              </a:lnSpc>
            </a:pPr>
            <a:r>
              <a:rPr lang="zh-CN" altLang="en-US" sz="1900" dirty="0" smtClean="0">
                <a:solidFill>
                  <a:srgbClr val="080808"/>
                </a:solidFill>
                <a:latin typeface="微软雅黑" pitchFamily="34" charset="-122"/>
                <a:ea typeface="微软雅黑" pitchFamily="34" charset="-122"/>
              </a:rPr>
              <a:t>    </a:t>
            </a:r>
            <a:r>
              <a:rPr lang="zh-CN" altLang="en-US" sz="1900" dirty="0" smtClean="0">
                <a:solidFill>
                  <a:schemeClr val="bg1"/>
                </a:solidFill>
                <a:latin typeface="微软雅黑" pitchFamily="34" charset="-122"/>
                <a:ea typeface="微软雅黑" pitchFamily="34" charset="-122"/>
              </a:rPr>
              <a:t>对外经济贸易大学国际低碳经济研究所于</a:t>
            </a:r>
            <a:r>
              <a:rPr lang="en-US" altLang="zh-CN" sz="1900" dirty="0" smtClean="0">
                <a:solidFill>
                  <a:schemeClr val="bg1"/>
                </a:solidFill>
                <a:latin typeface="微软雅黑" pitchFamily="34" charset="-122"/>
                <a:ea typeface="微软雅黑" pitchFamily="34" charset="-122"/>
              </a:rPr>
              <a:t>2015</a:t>
            </a:r>
            <a:r>
              <a:rPr lang="zh-CN" altLang="en-US" sz="1900" dirty="0" smtClean="0">
                <a:solidFill>
                  <a:schemeClr val="bg1"/>
                </a:solidFill>
                <a:latin typeface="微软雅黑" pitchFamily="34" charset="-122"/>
                <a:ea typeface="微软雅黑" pitchFamily="34" charset="-122"/>
              </a:rPr>
              <a:t>年</a:t>
            </a:r>
            <a:r>
              <a:rPr lang="en-US" altLang="zh-CN" sz="1900" dirty="0" smtClean="0">
                <a:solidFill>
                  <a:schemeClr val="bg1"/>
                </a:solidFill>
                <a:latin typeface="微软雅黑" pitchFamily="34" charset="-122"/>
                <a:ea typeface="微软雅黑" pitchFamily="34" charset="-122"/>
              </a:rPr>
              <a:t>4</a:t>
            </a:r>
            <a:r>
              <a:rPr lang="zh-CN" altLang="en-US" sz="1900" dirty="0" smtClean="0">
                <a:solidFill>
                  <a:schemeClr val="bg1"/>
                </a:solidFill>
                <a:latin typeface="微软雅黑" pitchFamily="34" charset="-122"/>
                <a:ea typeface="微软雅黑" pitchFamily="34" charset="-122"/>
              </a:rPr>
              <a:t>月</a:t>
            </a:r>
            <a:r>
              <a:rPr lang="en-US" altLang="zh-CN" sz="1900" dirty="0" smtClean="0">
                <a:solidFill>
                  <a:schemeClr val="bg1"/>
                </a:solidFill>
                <a:latin typeface="微软雅黑" pitchFamily="34" charset="-122"/>
                <a:ea typeface="微软雅黑" pitchFamily="34" charset="-122"/>
              </a:rPr>
              <a:t>28</a:t>
            </a:r>
            <a:r>
              <a:rPr lang="zh-CN" altLang="en-US" sz="1900" dirty="0" smtClean="0">
                <a:solidFill>
                  <a:schemeClr val="bg1"/>
                </a:solidFill>
                <a:latin typeface="微软雅黑" pitchFamily="34" charset="-122"/>
                <a:ea typeface="微软雅黑" pitchFamily="34" charset="-122"/>
              </a:rPr>
              <a:t>日在对外经济贸易大学诚信楼三层国际会议厅召开 “未来校园：建造智能低碳大学”国际研讨会。本次研讨会由对外经济贸易大学施建军校长致欢迎词，赵忠秀副校长主持。来自中英两国的</a:t>
            </a:r>
            <a:r>
              <a:rPr lang="en-US" altLang="zh-CN" sz="1900" dirty="0" smtClean="0">
                <a:solidFill>
                  <a:schemeClr val="bg1"/>
                </a:solidFill>
                <a:latin typeface="微软雅黑" pitchFamily="34" charset="-122"/>
                <a:ea typeface="微软雅黑" pitchFamily="34" charset="-122"/>
              </a:rPr>
              <a:t>20</a:t>
            </a:r>
            <a:r>
              <a:rPr lang="zh-CN" altLang="en-US" sz="1900" dirty="0" smtClean="0">
                <a:solidFill>
                  <a:schemeClr val="bg1"/>
                </a:solidFill>
                <a:latin typeface="微软雅黑" pitchFamily="34" charset="-122"/>
                <a:ea typeface="微软雅黑" pitchFamily="34" charset="-122"/>
              </a:rPr>
              <a:t>多位特邀专家和</a:t>
            </a:r>
            <a:r>
              <a:rPr lang="en-US" altLang="zh-CN" sz="1900" dirty="0" smtClean="0">
                <a:solidFill>
                  <a:schemeClr val="bg1"/>
                </a:solidFill>
                <a:latin typeface="微软雅黑" pitchFamily="34" charset="-122"/>
                <a:ea typeface="微软雅黑" pitchFamily="34" charset="-122"/>
              </a:rPr>
              <a:t>100</a:t>
            </a:r>
            <a:r>
              <a:rPr lang="zh-CN" altLang="en-US" sz="1900" dirty="0" smtClean="0">
                <a:solidFill>
                  <a:schemeClr val="bg1"/>
                </a:solidFill>
                <a:latin typeface="微软雅黑" pitchFamily="34" charset="-122"/>
                <a:ea typeface="微软雅黑" pitchFamily="34" charset="-122"/>
              </a:rPr>
              <a:t>多位与会人员出席了本次会议。</a:t>
            </a:r>
          </a:p>
        </p:txBody>
      </p:sp>
      <p:pic>
        <p:nvPicPr>
          <p:cNvPr id="17" name="图片 16" descr="-C01420.jpg"/>
          <p:cNvPicPr/>
          <p:nvPr/>
        </p:nvPicPr>
        <p:blipFill>
          <a:blip r:embed="rId5" cstate="print"/>
          <a:stretch>
            <a:fillRect/>
          </a:stretch>
        </p:blipFill>
        <p:spPr>
          <a:xfrm>
            <a:off x="4953191" y="2001561"/>
            <a:ext cx="6857874" cy="452860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8" name="对角圆角矩形 17"/>
          <p:cNvSpPr/>
          <p:nvPr/>
        </p:nvSpPr>
        <p:spPr>
          <a:xfrm>
            <a:off x="858123" y="1240261"/>
            <a:ext cx="7428262" cy="570975"/>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r>
              <a:rPr lang="zh-CN" altLang="en-US" sz="2400" b="1" dirty="0" smtClean="0">
                <a:solidFill>
                  <a:schemeClr val="bg1"/>
                </a:solidFill>
                <a:latin typeface="微软雅黑" pitchFamily="34" charset="-122"/>
                <a:ea typeface="微软雅黑" pitchFamily="34" charset="-122"/>
              </a:rPr>
              <a:t>“未来校园：建造智能低碳大学”国际研讨会</a:t>
            </a:r>
          </a:p>
        </p:txBody>
      </p:sp>
    </p:spTree>
    <p:extLst>
      <p:ext uri="{BB962C8B-B14F-4D97-AF65-F5344CB8AC3E}">
        <p14:creationId xmlns="" xmlns:p14="http://schemas.microsoft.com/office/powerpoint/2010/main" val="424847036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anim calcmode="lin" valueType="num">
                                      <p:cBhvr>
                                        <p:cTn id="23" dur="500" fill="hold"/>
                                        <p:tgtEl>
                                          <p:spTgt spid="18"/>
                                        </p:tgtEl>
                                        <p:attrNameLst>
                                          <p:attrName>ppt_x</p:attrName>
                                        </p:attrNameLst>
                                      </p:cBhvr>
                                      <p:tavLst>
                                        <p:tav tm="0">
                                          <p:val>
                                            <p:strVal val="#ppt_x"/>
                                          </p:val>
                                        </p:tav>
                                        <p:tav tm="100000">
                                          <p:val>
                                            <p:strVal val="#ppt_x"/>
                                          </p:val>
                                        </p:tav>
                                      </p:tavLst>
                                    </p:anim>
                                    <p:anim calcmode="lin" valueType="num">
                                      <p:cBhvr>
                                        <p:cTn id="24" dur="500" fill="hold"/>
                                        <p:tgtEl>
                                          <p:spTgt spid="18"/>
                                        </p:tgtEl>
                                        <p:attrNameLst>
                                          <p:attrName>ppt_y</p:attrName>
                                        </p:attrNameLst>
                                      </p:cBhvr>
                                      <p:tavLst>
                                        <p:tav tm="0">
                                          <p:val>
                                            <p:strVal val="#ppt_y+.1"/>
                                          </p:val>
                                        </p:tav>
                                        <p:tav tm="100000">
                                          <p:val>
                                            <p:strVal val="#ppt_y"/>
                                          </p:val>
                                        </p:tav>
                                      </p:tavLst>
                                    </p:anim>
                                  </p:childTnLst>
                                </p:cTn>
                              </p:par>
                            </p:childTnLst>
                          </p:cTn>
                        </p:par>
                        <p:par>
                          <p:cTn id="25" fill="hold">
                            <p:stCondLst>
                              <p:cond delay="500"/>
                            </p:stCondLst>
                            <p:childTnLst>
                              <p:par>
                                <p:cTn id="26" presetID="42" presetClass="entr" presetSubtype="0" fill="hold" grpId="0" nodeType="afterEffect">
                                  <p:stCondLst>
                                    <p:cond delay="25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anim calcmode="lin" valueType="num">
                                      <p:cBhvr>
                                        <p:cTn id="29" dur="500" fill="hold"/>
                                        <p:tgtEl>
                                          <p:spTgt spid="16"/>
                                        </p:tgtEl>
                                        <p:attrNameLst>
                                          <p:attrName>ppt_x</p:attrName>
                                        </p:attrNameLst>
                                      </p:cBhvr>
                                      <p:tavLst>
                                        <p:tav tm="0">
                                          <p:val>
                                            <p:strVal val="#ppt_x"/>
                                          </p:val>
                                        </p:tav>
                                        <p:tav tm="100000">
                                          <p:val>
                                            <p:strVal val="#ppt_x"/>
                                          </p:val>
                                        </p:tav>
                                      </p:tavLst>
                                    </p:anim>
                                    <p:anim calcmode="lin" valueType="num">
                                      <p:cBhvr>
                                        <p:cTn id="30" dur="5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 presetClass="entr" presetSubtype="16" fill="hold" nodeType="click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box(in)">
                                      <p:cBhvr>
                                        <p:cTn id="3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3" grpId="0"/>
      <p:bldP spid="16" grpId="0"/>
      <p:bldP spid="18"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4" cstate="print"/>
          <a:srcRect/>
          <a:stretch>
            <a:fillRect/>
          </a:stretch>
        </p:blipFill>
        <p:spPr bwMode="auto">
          <a:xfrm>
            <a:off x="11278" y="0"/>
            <a:ext cx="12180722" cy="7113880"/>
          </a:xfrm>
          <a:prstGeom prst="rect">
            <a:avLst/>
          </a:prstGeom>
          <a:noFill/>
          <a:ln w="9525">
            <a:noFill/>
            <a:miter lim="800000"/>
            <a:headEnd/>
            <a:tailEnd/>
          </a:ln>
        </p:spPr>
      </p:pic>
      <p:sp>
        <p:nvSpPr>
          <p:cNvPr id="7" name="矩形 6"/>
          <p:cNvSpPr/>
          <p:nvPr/>
        </p:nvSpPr>
        <p:spPr bwMode="auto">
          <a:xfrm>
            <a:off x="0" y="0"/>
            <a:ext cx="12192000" cy="7226333"/>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sp>
        <p:nvSpPr>
          <p:cNvPr id="24" name="AutoShape 23"/>
          <p:cNvSpPr>
            <a:spLocks noChangeArrowheads="1"/>
          </p:cNvSpPr>
          <p:nvPr/>
        </p:nvSpPr>
        <p:spPr bwMode="auto">
          <a:xfrm>
            <a:off x="290330"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5" name="AutoShape 23"/>
          <p:cNvSpPr>
            <a:spLocks noChangeArrowheads="1"/>
          </p:cNvSpPr>
          <p:nvPr/>
        </p:nvSpPr>
        <p:spPr bwMode="auto">
          <a:xfrm>
            <a:off x="549153" y="379747"/>
            <a:ext cx="324217" cy="303460"/>
          </a:xfrm>
          <a:prstGeom prst="chevron">
            <a:avLst>
              <a:gd name="adj" fmla="val 56250"/>
            </a:avLst>
          </a:prstGeom>
          <a:solidFill>
            <a:srgbClr val="FFFFFF"/>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23" name="Text Box 27" descr="2"/>
          <p:cNvSpPr txBox="1">
            <a:spLocks noChangeArrowheads="1"/>
          </p:cNvSpPr>
          <p:nvPr/>
        </p:nvSpPr>
        <p:spPr bwMode="gray">
          <a:xfrm>
            <a:off x="910668" y="242046"/>
            <a:ext cx="380299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bg1"/>
                </a:solidFill>
                <a:latin typeface="微软雅黑" panose="020B0503020204020204" pitchFamily="34" charset="-122"/>
                <a:ea typeface="微软雅黑" panose="020B0503020204020204" pitchFamily="34" charset="-122"/>
              </a:rPr>
              <a:t>社会影响－高校捐赠</a:t>
            </a:r>
            <a:endParaRPr lang="en-US" altLang="zh-CN" sz="2700" b="1" dirty="0">
              <a:solidFill>
                <a:schemeClr val="bg1"/>
              </a:solidFill>
              <a:latin typeface="微软雅黑" panose="020B0503020204020204" pitchFamily="34" charset="-122"/>
              <a:ea typeface="微软雅黑" panose="020B0503020204020204" pitchFamily="34" charset="-122"/>
            </a:endParaRPr>
          </a:p>
        </p:txBody>
      </p:sp>
      <p:sp>
        <p:nvSpPr>
          <p:cNvPr id="10" name="TextBox 6"/>
          <p:cNvSpPr txBox="1"/>
          <p:nvPr/>
        </p:nvSpPr>
        <p:spPr>
          <a:xfrm>
            <a:off x="6476937" y="1819319"/>
            <a:ext cx="5619829" cy="4996181"/>
          </a:xfrm>
          <a:prstGeom prst="rect">
            <a:avLst/>
          </a:prstGeom>
          <a:noFill/>
        </p:spPr>
        <p:txBody>
          <a:bodyPr wrap="square" lIns="121862" tIns="60931" rIns="121862" bIns="60931" rtlCol="0">
            <a:spAutoFit/>
          </a:bodyPr>
          <a:lstStyle/>
          <a:p>
            <a:pPr>
              <a:lnSpc>
                <a:spcPts val="2932"/>
              </a:lnSpc>
            </a:pPr>
            <a:r>
              <a:rPr lang="zh-CN" altLang="en-US" sz="1900" b="1" dirty="0" smtClean="0">
                <a:solidFill>
                  <a:schemeClr val="bg1"/>
                </a:solidFill>
              </a:rPr>
              <a:t> </a:t>
            </a:r>
            <a:r>
              <a:rPr lang="zh-CN" altLang="en-US" sz="2000" b="1" dirty="0" smtClean="0">
                <a:solidFill>
                  <a:schemeClr val="bg1"/>
                </a:solidFill>
                <a:latin typeface="微软雅黑" pitchFamily="34" charset="-122"/>
                <a:ea typeface="微软雅黑" pitchFamily="34" charset="-122"/>
              </a:rPr>
              <a:t>中国校园建设项目的信息化管理</a:t>
            </a:r>
          </a:p>
          <a:p>
            <a:pPr>
              <a:lnSpc>
                <a:spcPts val="2665"/>
              </a:lnSpc>
            </a:pPr>
            <a:r>
              <a:rPr lang="zh-CN" altLang="en-US" sz="1900" dirty="0" smtClean="0">
                <a:solidFill>
                  <a:schemeClr val="bg1"/>
                </a:solidFill>
                <a:latin typeface="微软雅黑" pitchFamily="34" charset="-122"/>
                <a:ea typeface="微软雅黑" pitchFamily="34" charset="-122"/>
              </a:rPr>
              <a:t>       目前国内建筑市场发育尚不完善，管理体制和运行机制未完全理顺，市场较为混乱，虚假招投标、转包、挂靠等现象严重，全生命周期的规划、施工、设计、监理、审计等缺乏系统运筹，管理相互脱节，且信息化程度不高，各个环节缺乏项目管理软件。业务的复杂性、网络的局限性及不稳定性、工程项目管理标准的多样性、管理本身复杂性、信息技术局限性、建设工程管理化标准语规范尚不健全等难题成为了建设项目管理信息化的难点。依托互联网、大数据、云计算、</a:t>
            </a:r>
            <a:r>
              <a:rPr lang="en-US" altLang="en-US" sz="1900" dirty="0" smtClean="0">
                <a:solidFill>
                  <a:schemeClr val="bg1"/>
                </a:solidFill>
                <a:latin typeface="微软雅黑" pitchFamily="34" charset="-122"/>
                <a:ea typeface="微软雅黑" pitchFamily="34" charset="-122"/>
              </a:rPr>
              <a:t>BIM</a:t>
            </a:r>
            <a:r>
              <a:rPr lang="zh-CN" altLang="en-US" sz="1900" dirty="0" smtClean="0">
                <a:solidFill>
                  <a:schemeClr val="bg1"/>
                </a:solidFill>
                <a:latin typeface="微软雅黑" pitchFamily="34" charset="-122"/>
                <a:ea typeface="微软雅黑" pitchFamily="34" charset="-122"/>
              </a:rPr>
              <a:t>等技术背景，金马威智慧建设项目投资管理与审计“专有云”管理平台成为业内关注焦点。</a:t>
            </a:r>
          </a:p>
          <a:p>
            <a:pPr>
              <a:lnSpc>
                <a:spcPts val="2665"/>
              </a:lnSpc>
            </a:pPr>
            <a:r>
              <a:rPr lang="en-US" altLang="en-US" sz="1900" dirty="0" smtClean="0">
                <a:solidFill>
                  <a:schemeClr val="bg1"/>
                </a:solidFill>
                <a:latin typeface="微软雅黑" pitchFamily="34" charset="-122"/>
                <a:ea typeface="微软雅黑" pitchFamily="34" charset="-122"/>
              </a:rPr>
              <a:t> </a:t>
            </a:r>
            <a:endParaRPr lang="zh-CN" altLang="en-US" sz="1900" dirty="0" smtClean="0">
              <a:solidFill>
                <a:schemeClr val="bg1"/>
              </a:solidFill>
              <a:latin typeface="微软雅黑" pitchFamily="34" charset="-122"/>
              <a:ea typeface="微软雅黑" pitchFamily="34" charset="-122"/>
            </a:endParaRPr>
          </a:p>
        </p:txBody>
      </p:sp>
      <p:sp>
        <p:nvSpPr>
          <p:cNvPr id="11" name="对角圆角矩形 10"/>
          <p:cNvSpPr/>
          <p:nvPr/>
        </p:nvSpPr>
        <p:spPr>
          <a:xfrm>
            <a:off x="953357" y="1145098"/>
            <a:ext cx="9618647" cy="570975"/>
          </a:xfrm>
          <a:prstGeom prst="round2DiagRect">
            <a:avLst>
              <a:gd name="adj1" fmla="val 30205"/>
              <a:gd name="adj2" fmla="val 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rtlCol="0" anchor="ctr"/>
          <a:lstStyle/>
          <a:p>
            <a:r>
              <a:rPr lang="zh-CN" altLang="en-US" sz="2400" b="1" dirty="0" smtClean="0">
                <a:solidFill>
                  <a:schemeClr val="bg1"/>
                </a:solidFill>
                <a:latin typeface="微软雅黑" pitchFamily="34" charset="-122"/>
                <a:ea typeface="微软雅黑" pitchFamily="34" charset="-122"/>
              </a:rPr>
              <a:t>“未来校园：建造智能低碳大学”国际研讨会上讲授信息化</a:t>
            </a:r>
          </a:p>
        </p:txBody>
      </p:sp>
      <p:pic>
        <p:nvPicPr>
          <p:cNvPr id="12" name="图片 11" descr="-01430.jpg"/>
          <p:cNvPicPr/>
          <p:nvPr/>
        </p:nvPicPr>
        <p:blipFill>
          <a:blip r:embed="rId5" cstate="print"/>
          <a:stretch>
            <a:fillRect/>
          </a:stretch>
        </p:blipFill>
        <p:spPr>
          <a:xfrm>
            <a:off x="477186" y="2096725"/>
            <a:ext cx="5856167" cy="36529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 xmlns:p14="http://schemas.microsoft.com/office/powerpoint/2010/main" val="4248470369"/>
      </p:ext>
    </p:extLst>
  </p:cSld>
  <p:clrMapOvr>
    <a:overrideClrMapping bg1="lt1" tx1="dk1" bg2="lt2" tx2="dk2" accent1="accent1" accent2="accent2" accent3="accent3" accent4="accent4" accent5="accent5" accent6="accent6" hlink="hlink" folHlink="folHlink"/>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25"/>
                                        </p:tgtEl>
                                        <p:attrNameLst>
                                          <p:attrName>style.visibility</p:attrName>
                                        </p:attrNameLst>
                                      </p:cBhvr>
                                      <p:to>
                                        <p:strVal val="visible"/>
                                      </p:to>
                                    </p:set>
                                    <p:anim calcmode="lin" valueType="num">
                                      <p:cBhvr additive="base">
                                        <p:cTn id="12" dur="500" fill="hold"/>
                                        <p:tgtEl>
                                          <p:spTgt spid="25"/>
                                        </p:tgtEl>
                                        <p:attrNameLst>
                                          <p:attrName>ppt_x</p:attrName>
                                        </p:attrNameLst>
                                      </p:cBhvr>
                                      <p:tavLst>
                                        <p:tav tm="0">
                                          <p:val>
                                            <p:strVal val="0-#ppt_w/2"/>
                                          </p:val>
                                        </p:tav>
                                        <p:tav tm="100000">
                                          <p:val>
                                            <p:strVal val="#ppt_x"/>
                                          </p:val>
                                        </p:tav>
                                      </p:tavLst>
                                    </p:anim>
                                    <p:anim calcmode="lin" valueType="num">
                                      <p:cBhvr additive="base">
                                        <p:cTn id="13" dur="500" fill="hold"/>
                                        <p:tgtEl>
                                          <p:spTgt spid="25"/>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slide(fromLeft)">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anim calcmode="lin" valueType="num">
                                      <p:cBhvr>
                                        <p:cTn id="23" dur="500" fill="hold"/>
                                        <p:tgtEl>
                                          <p:spTgt spid="11"/>
                                        </p:tgtEl>
                                        <p:attrNameLst>
                                          <p:attrName>ppt_x</p:attrName>
                                        </p:attrNameLst>
                                      </p:cBhvr>
                                      <p:tavLst>
                                        <p:tav tm="0">
                                          <p:val>
                                            <p:strVal val="#ppt_x"/>
                                          </p:val>
                                        </p:tav>
                                        <p:tav tm="100000">
                                          <p:val>
                                            <p:strVal val="#ppt_x"/>
                                          </p:val>
                                        </p:tav>
                                      </p:tavLst>
                                    </p:anim>
                                    <p:anim calcmode="lin" valueType="num">
                                      <p:cBhvr>
                                        <p:cTn id="24" dur="5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 presetClass="entr" presetSubtype="16" fill="hold" nodeType="click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ox(in)">
                                      <p:cBhvr>
                                        <p:cTn id="29" dur="500"/>
                                        <p:tgtEl>
                                          <p:spTgt spid="12"/>
                                        </p:tgtEl>
                                      </p:cBhvr>
                                    </p:animEffect>
                                  </p:childTnLst>
                                </p:cTn>
                              </p:par>
                            </p:childTnLst>
                          </p:cTn>
                        </p:par>
                        <p:par>
                          <p:cTn id="30" fill="hold">
                            <p:stCondLst>
                              <p:cond delay="500"/>
                            </p:stCondLst>
                            <p:childTnLst>
                              <p:par>
                                <p:cTn id="31" presetID="42" presetClass="entr" presetSubtype="0" fill="hold" grpId="0" nodeType="afterEffect">
                                  <p:stCondLst>
                                    <p:cond delay="25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anim calcmode="lin" valueType="num">
                                      <p:cBhvr>
                                        <p:cTn id="34" dur="500" fill="hold"/>
                                        <p:tgtEl>
                                          <p:spTgt spid="10"/>
                                        </p:tgtEl>
                                        <p:attrNameLst>
                                          <p:attrName>ppt_x</p:attrName>
                                        </p:attrNameLst>
                                      </p:cBhvr>
                                      <p:tavLst>
                                        <p:tav tm="0">
                                          <p:val>
                                            <p:strVal val="#ppt_x"/>
                                          </p:val>
                                        </p:tav>
                                        <p:tav tm="100000">
                                          <p:val>
                                            <p:strVal val="#ppt_x"/>
                                          </p:val>
                                        </p:tav>
                                      </p:tavLst>
                                    </p:anim>
                                    <p:anim calcmode="lin" valueType="num">
                                      <p:cBhvr>
                                        <p:cTn id="35"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3" grpId="0"/>
      <p:bldP spid="10" grpId="0"/>
      <p:bldP spid="11"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c3e0d10bdec851db2f29a7462b13479ddf69d7437ce7-XXfBFB_fw658.jpg"/>
          <p:cNvPicPr>
            <a:picLocks noChangeAspect="1"/>
          </p:cNvPicPr>
          <p:nvPr/>
        </p:nvPicPr>
        <p:blipFill>
          <a:blip r:embed="rId2" cstate="print"/>
          <a:stretch>
            <a:fillRect/>
          </a:stretch>
        </p:blipFill>
        <p:spPr>
          <a:xfrm>
            <a:off x="-301390" y="0"/>
            <a:ext cx="12794780" cy="6857999"/>
          </a:xfrm>
          <a:prstGeom prst="rect">
            <a:avLst/>
          </a:prstGeom>
        </p:spPr>
      </p:pic>
      <p:sp>
        <p:nvSpPr>
          <p:cNvPr id="12" name="圆角矩形 11"/>
          <p:cNvSpPr/>
          <p:nvPr/>
        </p:nvSpPr>
        <p:spPr>
          <a:xfrm>
            <a:off x="-1" y="1288488"/>
            <a:ext cx="12192001" cy="5020887"/>
          </a:xfrm>
          <a:prstGeom prst="roundRect">
            <a:avLst/>
          </a:prstGeom>
          <a:solidFill>
            <a:srgbClr val="0F6FC6">
              <a:alpha val="34902"/>
            </a:srgbClr>
          </a:solidFill>
          <a:ln>
            <a:noFill/>
          </a:ln>
          <a:effectLst>
            <a:glow rad="63500">
              <a:schemeClr val="accent2">
                <a:satMod val="175000"/>
                <a:alpha val="40000"/>
              </a:schemeClr>
            </a:glow>
            <a:outerShdw blurRad="63500" sx="102000" sy="102000" algn="ctr" rotWithShape="0">
              <a:prstClr val="black">
                <a:alpha val="40000"/>
              </a:prstClr>
            </a:outerShdw>
            <a:reflection blurRad="6350" stA="50000" endA="300" endPos="90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scene3d>
              <a:camera prst="perspectiveLeft"/>
              <a:lightRig rig="threePt" dir="t"/>
            </a:scene3d>
          </a:bodyPr>
          <a:lstStyle/>
          <a:p>
            <a:pPr algn="ctr"/>
            <a:endParaRPr lang="zh-CN" altLang="en-US">
              <a:effectLst>
                <a:outerShdw blurRad="38100" dist="38100" dir="2700000" algn="tl">
                  <a:srgbClr val="000000">
                    <a:alpha val="43137"/>
                  </a:srgbClr>
                </a:outerShdw>
              </a:effectLst>
            </a:endParaRPr>
          </a:p>
        </p:txBody>
      </p:sp>
      <p:sp>
        <p:nvSpPr>
          <p:cNvPr id="17" name="标题 1"/>
          <p:cNvSpPr txBox="1">
            <a:spLocks/>
          </p:cNvSpPr>
          <p:nvPr/>
        </p:nvSpPr>
        <p:spPr bwMode="auto">
          <a:xfrm>
            <a:off x="0" y="66676"/>
            <a:ext cx="12192000" cy="1004888"/>
          </a:xfrm>
          <a:prstGeom prst="rect">
            <a:avLst/>
          </a:prstGeom>
          <a:noFill/>
          <a:ln w="9525">
            <a:noFill/>
            <a:miter lim="800000"/>
            <a:headEnd/>
            <a:tailEnd/>
          </a:ln>
        </p:spPr>
        <p:txBody>
          <a:bodyPr lIns="121862" tIns="60931" rIns="121862" bIns="60931" anchor="ctr"/>
          <a:lstStyle/>
          <a:p>
            <a:pPr algn="ctr" eaLnBrk="0" hangingPunct="0">
              <a:defRPr/>
            </a:pPr>
            <a:endParaRPr lang="zh-CN" altLang="en-US" sz="2900" b="1" dirty="0">
              <a:solidFill>
                <a:schemeClr val="bg1"/>
              </a:solidFill>
              <a:latin typeface="Adobe 黑体 Std R" pitchFamily="34" charset="-122"/>
              <a:ea typeface="Adobe 黑体 Std R" pitchFamily="34" charset="-122"/>
              <a:cs typeface="+mj-cs"/>
            </a:endParaRPr>
          </a:p>
        </p:txBody>
      </p:sp>
      <p:sp>
        <p:nvSpPr>
          <p:cNvPr id="141319" name="TextBox 11"/>
          <p:cNvSpPr txBox="1">
            <a:spLocks noChangeArrowheads="1"/>
          </p:cNvSpPr>
          <p:nvPr/>
        </p:nvSpPr>
        <p:spPr bwMode="auto">
          <a:xfrm>
            <a:off x="345625" y="1490835"/>
            <a:ext cx="11574826" cy="6016973"/>
          </a:xfrm>
          <a:prstGeom prst="rect">
            <a:avLst/>
          </a:prstGeom>
          <a:noFill/>
          <a:ln w="9525">
            <a:noFill/>
            <a:miter lim="800000"/>
            <a:headEnd/>
            <a:tailEnd/>
          </a:ln>
        </p:spPr>
        <p:txBody>
          <a:bodyPr wrap="square" lIns="121862" tIns="60931" rIns="121862" bIns="60931">
            <a:spAutoFit/>
          </a:bodyPr>
          <a:lstStyle/>
          <a:p>
            <a:pPr algn="l">
              <a:lnSpc>
                <a:spcPts val="3000"/>
              </a:lnSpc>
            </a:pPr>
            <a:r>
              <a:rPr lang="zh-CN" altLang="en-US" sz="2100" b="1" dirty="0">
                <a:solidFill>
                  <a:schemeClr val="bg1"/>
                </a:solidFill>
                <a:latin typeface="Adobe 黑体 Std R" pitchFamily="34" charset="-122"/>
                <a:ea typeface="Adobe 黑体 Std R" pitchFamily="34" charset="-122"/>
              </a:rPr>
              <a:t>       </a:t>
            </a:r>
            <a:r>
              <a:rPr lang="zh-CN" altLang="en-US" sz="2100" b="1" dirty="0">
                <a:solidFill>
                  <a:schemeClr val="bg1"/>
                </a:solidFill>
                <a:latin typeface="微软雅黑" pitchFamily="34" charset="-122"/>
                <a:ea typeface="微软雅黑" pitchFamily="34" charset="-122"/>
              </a:rPr>
              <a:t>我国已处于变革快速发展时期，各行各业生产活动已开始转向全球化、个性化、虚拟化、智能化、社会化环境下的业务创新与管理提升，作为一个快速更迭、动态演进的咨询和</a:t>
            </a:r>
            <a:r>
              <a:rPr lang="en-US" altLang="zh-CN" sz="2100" b="1" dirty="0">
                <a:solidFill>
                  <a:schemeClr val="bg1"/>
                </a:solidFill>
                <a:latin typeface="微软雅黑" pitchFamily="34" charset="-122"/>
                <a:ea typeface="微软雅黑" pitchFamily="34" charset="-122"/>
              </a:rPr>
              <a:t>IT</a:t>
            </a:r>
            <a:r>
              <a:rPr lang="zh-CN" altLang="en-US" sz="2100" b="1" dirty="0">
                <a:solidFill>
                  <a:schemeClr val="bg1"/>
                </a:solidFill>
                <a:latin typeface="微软雅黑" pitchFamily="34" charset="-122"/>
                <a:ea typeface="微软雅黑" pitchFamily="34" charset="-122"/>
              </a:rPr>
              <a:t>企业，应时刻关注行业技术发展的前沿和行业最新动态，提高对新现象、新机遇、新挑战的敏锐洞察力，从政策、战略、标准、法规、管理上进行认真的分析和演绎，找准企业、行业乃至国家层面的改革坐标，以科学发展观为指导，激活已有和潜在的正能量与成功因子，在历史变革大潮中做时代的风骨，勇于担当，敢于“弄潮”。针对国计民生有影响的行业特别是政府管理失灵的领域重点研究、悉心设计，撰写以应用型、管理型、创新型为主的书籍、标准，将大数据、成本工程、</a:t>
            </a:r>
            <a:r>
              <a:rPr lang="en-US" altLang="zh-CN" sz="2100" b="1" dirty="0">
                <a:solidFill>
                  <a:schemeClr val="bg1"/>
                </a:solidFill>
                <a:latin typeface="微软雅黑" pitchFamily="34" charset="-122"/>
                <a:ea typeface="微软雅黑" pitchFamily="34" charset="-122"/>
              </a:rPr>
              <a:t>BIM</a:t>
            </a:r>
            <a:r>
              <a:rPr lang="zh-CN" altLang="en-US" sz="2100" b="1" dirty="0">
                <a:solidFill>
                  <a:schemeClr val="bg1"/>
                </a:solidFill>
                <a:latin typeface="微软雅黑" pitchFamily="34" charset="-122"/>
                <a:ea typeface="微软雅黑" pitchFamily="34" charset="-122"/>
              </a:rPr>
              <a:t>技术、互联网、云计算及现代通信技术有机融合并研发相应的软件，把它作为企业升级的“助推器”、管理模式的“转换器”、业务发展的“倍增器”以推动社会进步与发展。</a:t>
            </a:r>
            <a:endParaRPr lang="en-US" altLang="zh-CN" sz="2100" b="1" dirty="0">
              <a:solidFill>
                <a:schemeClr val="bg1"/>
              </a:solidFill>
              <a:latin typeface="微软雅黑" pitchFamily="34" charset="-122"/>
              <a:ea typeface="微软雅黑" pitchFamily="34" charset="-122"/>
            </a:endParaRPr>
          </a:p>
          <a:p>
            <a:pPr>
              <a:lnSpc>
                <a:spcPts val="3000"/>
              </a:lnSpc>
            </a:pPr>
            <a:r>
              <a:rPr lang="zh-CN" altLang="en-US" sz="2100" b="1" dirty="0">
                <a:solidFill>
                  <a:schemeClr val="bg1"/>
                </a:solidFill>
                <a:latin typeface="微软雅黑" pitchFamily="34" charset="-122"/>
                <a:ea typeface="微软雅黑" pitchFamily="34" charset="-122"/>
              </a:rPr>
              <a:t>       卓越的公司，利润根本就不是目的，</a:t>
            </a:r>
          </a:p>
          <a:p>
            <a:pPr>
              <a:lnSpc>
                <a:spcPts val="3000"/>
              </a:lnSpc>
            </a:pPr>
            <a:r>
              <a:rPr lang="en-US" altLang="zh-CN" sz="2100" b="1" dirty="0">
                <a:solidFill>
                  <a:schemeClr val="bg1"/>
                </a:solidFill>
                <a:latin typeface="微软雅黑" pitchFamily="34" charset="-122"/>
                <a:ea typeface="微软雅黑" pitchFamily="34" charset="-122"/>
              </a:rPr>
              <a:t>       </a:t>
            </a:r>
            <a:r>
              <a:rPr lang="zh-CN" altLang="en-US" sz="2100" b="1" dirty="0">
                <a:solidFill>
                  <a:schemeClr val="bg1"/>
                </a:solidFill>
                <a:latin typeface="微软雅黑" pitchFamily="34" charset="-122"/>
                <a:ea typeface="微软雅黑" pitchFamily="34" charset="-122"/>
              </a:rPr>
              <a:t>只要在路上，目标就不会远</a:t>
            </a:r>
            <a:r>
              <a:rPr lang="en-US" altLang="zh-CN" sz="2100" b="1" dirty="0">
                <a:solidFill>
                  <a:schemeClr val="bg1"/>
                </a:solidFill>
                <a:latin typeface="微软雅黑" pitchFamily="34" charset="-122"/>
                <a:ea typeface="微软雅黑" pitchFamily="34" charset="-122"/>
              </a:rPr>
              <a:t>!</a:t>
            </a:r>
          </a:p>
          <a:p>
            <a:endParaRPr lang="zh-CN" altLang="en-US" sz="2700" dirty="0">
              <a:solidFill>
                <a:schemeClr val="bg1"/>
              </a:solidFill>
            </a:endParaRPr>
          </a:p>
          <a:p>
            <a:endParaRPr lang="zh-CN" altLang="en-US" sz="2700" b="1" dirty="0">
              <a:latin typeface="Adobe 黑体 Std R" pitchFamily="34" charset="-122"/>
              <a:ea typeface="Adobe 黑体 Std R" pitchFamily="34" charset="-122"/>
            </a:endParaRPr>
          </a:p>
          <a:p>
            <a:r>
              <a:rPr lang="en-US" altLang="zh-CN" sz="2700" b="1" dirty="0">
                <a:latin typeface="Adobe 黑体 Std R" pitchFamily="34" charset="-122"/>
                <a:ea typeface="Adobe 黑体 Std R" pitchFamily="34" charset="-122"/>
              </a:rPr>
              <a:t>                                                                                                         </a:t>
            </a:r>
            <a:endParaRPr lang="zh-CN" altLang="en-US" sz="2700" b="1" dirty="0">
              <a:latin typeface="Adobe 黑体 Std R" pitchFamily="34" charset="-122"/>
              <a:ea typeface="Adobe 黑体 Std R" pitchFamily="34" charset="-122"/>
            </a:endParaRPr>
          </a:p>
          <a:p>
            <a:endParaRPr lang="zh-CN" altLang="en-US" sz="2700" b="1" dirty="0">
              <a:solidFill>
                <a:schemeClr val="bg1"/>
              </a:solidFill>
              <a:latin typeface="Adobe 黑体 Std R" pitchFamily="34" charset="-122"/>
              <a:ea typeface="Adobe 黑体 Std R" pitchFamily="34" charset="-122"/>
            </a:endParaRPr>
          </a:p>
        </p:txBody>
      </p:sp>
      <p:sp>
        <p:nvSpPr>
          <p:cNvPr id="11" name="Text Box 27" descr="2"/>
          <p:cNvSpPr txBox="1">
            <a:spLocks noChangeArrowheads="1"/>
          </p:cNvSpPr>
          <p:nvPr/>
        </p:nvSpPr>
        <p:spPr bwMode="gray">
          <a:xfrm>
            <a:off x="1126364" y="292118"/>
            <a:ext cx="3017195"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spcBef>
                <a:spcPct val="50000"/>
              </a:spcBef>
            </a:pPr>
            <a:r>
              <a:rPr lang="zh-CN" altLang="en-US" sz="2700" b="1" dirty="0" smtClean="0">
                <a:solidFill>
                  <a:schemeClr val="bg1"/>
                </a:solidFill>
                <a:latin typeface="微软雅黑" panose="020B0503020204020204" pitchFamily="34" charset="-122"/>
                <a:ea typeface="微软雅黑" panose="020B0503020204020204" pitchFamily="34" charset="-122"/>
              </a:rPr>
              <a:t>结束语</a:t>
            </a:r>
            <a:r>
              <a:rPr lang="en-US" altLang="zh-CN" sz="2700" b="1" dirty="0" smtClean="0">
                <a:solidFill>
                  <a:schemeClr val="bg1"/>
                </a:solidFill>
                <a:latin typeface="微软雅黑" panose="020B0503020204020204" pitchFamily="34" charset="-122"/>
                <a:ea typeface="微软雅黑" panose="020B0503020204020204" pitchFamily="34" charset="-122"/>
              </a:rPr>
              <a:t>-</a:t>
            </a:r>
            <a:r>
              <a:rPr lang="zh-CN" altLang="en-US" sz="2700" b="1" dirty="0" smtClean="0">
                <a:solidFill>
                  <a:schemeClr val="bg1"/>
                </a:solidFill>
                <a:latin typeface="微软雅黑" panose="020B0503020204020204" pitchFamily="34" charset="-122"/>
                <a:ea typeface="微软雅黑" panose="020B0503020204020204" pitchFamily="34" charset="-122"/>
              </a:rPr>
              <a:t>在路上</a:t>
            </a:r>
            <a:endParaRPr lang="zh-CN" altLang="en-US" sz="2700" b="1" dirty="0">
              <a:solidFill>
                <a:schemeClr val="bg1"/>
              </a:solidFill>
              <a:latin typeface="微软雅黑" panose="020B0503020204020204" pitchFamily="34" charset="-122"/>
              <a:ea typeface="微软雅黑" panose="020B0503020204020204" pitchFamily="34" charset="-122"/>
            </a:endParaRPr>
          </a:p>
        </p:txBody>
      </p:sp>
      <p:sp>
        <p:nvSpPr>
          <p:cNvPr id="14" name="AutoShape 23"/>
          <p:cNvSpPr>
            <a:spLocks noChangeArrowheads="1"/>
          </p:cNvSpPr>
          <p:nvPr/>
        </p:nvSpPr>
        <p:spPr bwMode="auto">
          <a:xfrm>
            <a:off x="482805" y="426482"/>
            <a:ext cx="324217" cy="303460"/>
          </a:xfrm>
          <a:prstGeom prst="chevron">
            <a:avLst>
              <a:gd name="adj" fmla="val 56250"/>
            </a:avLst>
          </a:prstGeom>
          <a:solidFill>
            <a:schemeClr val="bg1"/>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
        <p:nvSpPr>
          <p:cNvPr id="18" name="AutoShape 23"/>
          <p:cNvSpPr>
            <a:spLocks noChangeArrowheads="1"/>
          </p:cNvSpPr>
          <p:nvPr/>
        </p:nvSpPr>
        <p:spPr bwMode="auto">
          <a:xfrm>
            <a:off x="741628" y="426482"/>
            <a:ext cx="324217" cy="303460"/>
          </a:xfrm>
          <a:prstGeom prst="chevron">
            <a:avLst>
              <a:gd name="adj" fmla="val 56250"/>
            </a:avLst>
          </a:prstGeom>
          <a:solidFill>
            <a:schemeClr val="bg1"/>
          </a:solidFill>
          <a:ln>
            <a:noFill/>
          </a:ln>
          <a:effectLst/>
          <a:extLst>
            <a:ext uri="{91240B29-F687-4F45-9708-019B960494DF}">
              <a14:hiddenLine xmlns="" xmlns:a14="http://schemas.microsoft.com/office/drawing/2010/main" w="9525" algn="ctr">
                <a:solidFill>
                  <a:srgbClr val="000000"/>
                </a:solidFill>
                <a:miter lim="800000"/>
                <a:headEnd/>
                <a:tailEnd/>
              </a14:hiddenLine>
            </a:ext>
            <a:ext uri="{AF507438-7753-43E0-B8FC-AC1667EBCBE1}">
              <a14:hiddenEffects xmlns="" xmlns:a14="http://schemas.microsoft.com/office/drawing/2010/main">
                <a:effectLst>
                  <a:outerShdw dist="190500" dir="5400000" algn="ctr" rotWithShape="0">
                    <a:schemeClr val="bg1">
                      <a:alpha val="50000"/>
                    </a:schemeClr>
                  </a:outerShdw>
                </a:effectLst>
              </a14:hiddenEffects>
            </a:ext>
          </a:extLst>
        </p:spPr>
        <p:txBody>
          <a:bodyPr wrap="none" lIns="121862" tIns="60931" rIns="121862" bIns="60931" anchor="ctr"/>
          <a:lstStyle/>
          <a:p>
            <a:endParaRPr lang="zh-CN" altLang="en-US">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slide(fromLeft)">
                                      <p:cBhvr>
                                        <p:cTn id="7" dur="500"/>
                                        <p:tgtEl>
                                          <p:spTgt spid="11"/>
                                        </p:tgtEl>
                                      </p:cBhvr>
                                    </p:animEffect>
                                  </p:childTnLst>
                                </p:cTn>
                              </p:par>
                            </p:childTnLst>
                          </p:cTn>
                        </p:par>
                        <p:par>
                          <p:cTn id="8" fill="hold">
                            <p:stCondLst>
                              <p:cond delay="500"/>
                            </p:stCondLst>
                            <p:childTnLst>
                              <p:par>
                                <p:cTn id="9" presetID="2" presetClass="entr" presetSubtype="8"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0-#ppt_w/2"/>
                                          </p:val>
                                        </p:tav>
                                        <p:tav tm="100000">
                                          <p:val>
                                            <p:strVal val="#ppt_x"/>
                                          </p:val>
                                        </p:tav>
                                      </p:tavLst>
                                    </p:anim>
                                    <p:anim calcmode="lin" valueType="num">
                                      <p:cBhvr additive="base">
                                        <p:cTn id="12" dur="500" fill="hold"/>
                                        <p:tgtEl>
                                          <p:spTgt spid="14"/>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8" fill="hold" grpId="0" nodeType="afterEffect">
                                  <p:stCondLst>
                                    <p:cond delay="0"/>
                                  </p:stCondLst>
                                  <p:childTnLst>
                                    <p:set>
                                      <p:cBhvr>
                                        <p:cTn id="15" dur="1" fill="hold">
                                          <p:stCondLst>
                                            <p:cond delay="0"/>
                                          </p:stCondLst>
                                        </p:cTn>
                                        <p:tgtEl>
                                          <p:spTgt spid="18"/>
                                        </p:tgtEl>
                                        <p:attrNameLst>
                                          <p:attrName>style.visibility</p:attrName>
                                        </p:attrNameLst>
                                      </p:cBhvr>
                                      <p:to>
                                        <p:strVal val="visible"/>
                                      </p:to>
                                    </p:set>
                                    <p:anim calcmode="lin" valueType="num">
                                      <p:cBhvr additive="base">
                                        <p:cTn id="16" dur="500" fill="hold"/>
                                        <p:tgtEl>
                                          <p:spTgt spid="18"/>
                                        </p:tgtEl>
                                        <p:attrNameLst>
                                          <p:attrName>ppt_x</p:attrName>
                                        </p:attrNameLst>
                                      </p:cBhvr>
                                      <p:tavLst>
                                        <p:tav tm="0">
                                          <p:val>
                                            <p:strVal val="0-#ppt_w/2"/>
                                          </p:val>
                                        </p:tav>
                                        <p:tav tm="100000">
                                          <p:val>
                                            <p:strVal val="#ppt_x"/>
                                          </p:val>
                                        </p:tav>
                                      </p:tavLst>
                                    </p:anim>
                                    <p:anim calcmode="lin" valueType="num">
                                      <p:cBhvr additive="base">
                                        <p:cTn id="17" dur="5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8" presetClass="entr" presetSubtype="16" fill="hold" grpId="0" nodeType="clickEffect">
                                  <p:stCondLst>
                                    <p:cond delay="0"/>
                                  </p:stCondLst>
                                  <p:childTnLst>
                                    <p:set>
                                      <p:cBhvr>
                                        <p:cTn id="21" dur="1" fill="hold">
                                          <p:stCondLst>
                                            <p:cond delay="0"/>
                                          </p:stCondLst>
                                        </p:cTn>
                                        <p:tgtEl>
                                          <p:spTgt spid="141319"/>
                                        </p:tgtEl>
                                        <p:attrNameLst>
                                          <p:attrName>style.visibility</p:attrName>
                                        </p:attrNameLst>
                                      </p:cBhvr>
                                      <p:to>
                                        <p:strVal val="visible"/>
                                      </p:to>
                                    </p:set>
                                    <p:animEffect transition="in" filter="diamond(in)">
                                      <p:cBhvr>
                                        <p:cTn id="22" dur="500"/>
                                        <p:tgtEl>
                                          <p:spTgt spid="1413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19" grpId="0"/>
      <p:bldP spid="11" grpId="0"/>
      <p:bldP spid="14" grpId="0" animBg="1"/>
      <p:bldP spid="18"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8722" name="Picture 2"/>
          <p:cNvPicPr>
            <a:picLocks noChangeAspect="1" noChangeArrowheads="1"/>
          </p:cNvPicPr>
          <p:nvPr/>
        </p:nvPicPr>
        <p:blipFill>
          <a:blip r:embed="rId3" cstate="print"/>
          <a:srcRect t="43175"/>
          <a:stretch>
            <a:fillRect/>
          </a:stretch>
        </p:blipFill>
        <p:spPr bwMode="auto">
          <a:xfrm>
            <a:off x="-199505" y="1"/>
            <a:ext cx="12410185" cy="6967966"/>
          </a:xfrm>
          <a:prstGeom prst="rect">
            <a:avLst/>
          </a:prstGeom>
          <a:noFill/>
          <a:ln w="9525">
            <a:noFill/>
            <a:miter lim="800000"/>
            <a:headEnd/>
            <a:tailEnd/>
          </a:ln>
        </p:spPr>
      </p:pic>
      <p:sp>
        <p:nvSpPr>
          <p:cNvPr id="8" name="TextBox 7"/>
          <p:cNvSpPr txBox="1"/>
          <p:nvPr/>
        </p:nvSpPr>
        <p:spPr>
          <a:xfrm>
            <a:off x="3951558" y="2781805"/>
            <a:ext cx="4286751" cy="1404359"/>
          </a:xfrm>
          <a:prstGeom prst="rect">
            <a:avLst/>
          </a:prstGeom>
          <a:noFill/>
        </p:spPr>
        <p:txBody>
          <a:bodyPr wrap="none">
            <a:spAutoFit/>
          </a:bodyPr>
          <a:lstStyle/>
          <a:p>
            <a:pPr algn="ctr">
              <a:lnSpc>
                <a:spcPct val="80000"/>
              </a:lnSpc>
              <a:defRPr/>
            </a:pPr>
            <a:r>
              <a:rPr lang="zh-CN" altLang="en-US" sz="10657" dirty="0" smtClean="0">
                <a:solidFill>
                  <a:schemeClr val="bg1"/>
                </a:solidFill>
                <a:latin typeface="+mj-lt"/>
                <a:ea typeface="微软雅黑" pitchFamily="34" charset="-122"/>
                <a:cs typeface="+mj-cs"/>
              </a:rPr>
              <a:t>谢谢！</a:t>
            </a:r>
            <a:endParaRPr lang="zh-CN" altLang="en-US" sz="10657" dirty="0">
              <a:solidFill>
                <a:schemeClr val="bg1"/>
              </a:solidFill>
              <a:latin typeface="+mj-lt"/>
              <a:ea typeface="微软雅黑" pitchFamily="34" charset="-122"/>
              <a:cs typeface="+mj-cs"/>
            </a:endParaRPr>
          </a:p>
        </p:txBody>
      </p:sp>
      <p:grpSp>
        <p:nvGrpSpPr>
          <p:cNvPr id="2" name="Group 7"/>
          <p:cNvGrpSpPr>
            <a:grpSpLocks/>
          </p:cNvGrpSpPr>
          <p:nvPr/>
        </p:nvGrpSpPr>
        <p:grpSpPr bwMode="auto">
          <a:xfrm>
            <a:off x="-5134160" y="-1139828"/>
            <a:ext cx="8974823" cy="8570915"/>
            <a:chOff x="0" y="0"/>
            <a:chExt cx="2208" cy="2208"/>
          </a:xfrm>
        </p:grpSpPr>
        <p:sp>
          <p:nvSpPr>
            <p:cNvPr id="158725" name="Oval 8"/>
            <p:cNvSpPr>
              <a:spLocks noChangeArrowheads="1"/>
            </p:cNvSpPr>
            <p:nvPr/>
          </p:nvSpPr>
          <p:spPr bwMode="auto">
            <a:xfrm>
              <a:off x="0" y="76"/>
              <a:ext cx="2132" cy="2132"/>
            </a:xfrm>
            <a:prstGeom prst="ellipse">
              <a:avLst/>
            </a:prstGeom>
            <a:gradFill rotWithShape="1">
              <a:gsLst>
                <a:gs pos="0">
                  <a:schemeClr val="bg1"/>
                </a:gs>
                <a:gs pos="100000">
                  <a:schemeClr val="tx1">
                    <a:alpha val="0"/>
                  </a:schemeClr>
                </a:gs>
              </a:gsLst>
              <a:path path="shape">
                <a:fillToRect l="50000" t="50000" r="50000" b="50000"/>
              </a:path>
            </a:gradFill>
            <a:ln w="9525">
              <a:noFill/>
              <a:round/>
              <a:headEnd/>
              <a:tailEnd/>
            </a:ln>
          </p:spPr>
          <p:txBody>
            <a:bodyPr wrap="none" anchor="ctr"/>
            <a:lstStyle/>
            <a:p>
              <a:pPr algn="ctr"/>
              <a:endParaRPr lang="zh-CN" altLang="en-US"/>
            </a:p>
          </p:txBody>
        </p:sp>
        <p:grpSp>
          <p:nvGrpSpPr>
            <p:cNvPr id="158726" name="Group 9"/>
            <p:cNvGrpSpPr>
              <a:grpSpLocks noChangeAspect="1"/>
            </p:cNvGrpSpPr>
            <p:nvPr/>
          </p:nvGrpSpPr>
          <p:grpSpPr bwMode="auto">
            <a:xfrm>
              <a:off x="0" y="0"/>
              <a:ext cx="2208" cy="2208"/>
              <a:chOff x="0" y="0"/>
              <a:chExt cx="2208" cy="2208"/>
            </a:xfrm>
          </p:grpSpPr>
          <p:grpSp>
            <p:nvGrpSpPr>
              <p:cNvPr id="158727" name="Group 10"/>
              <p:cNvGrpSpPr>
                <a:grpSpLocks noChangeAspect="1"/>
              </p:cNvGrpSpPr>
              <p:nvPr/>
            </p:nvGrpSpPr>
            <p:grpSpPr bwMode="auto">
              <a:xfrm>
                <a:off x="0" y="0"/>
                <a:ext cx="2208" cy="2208"/>
                <a:chOff x="0" y="0"/>
                <a:chExt cx="2208" cy="2208"/>
              </a:xfrm>
            </p:grpSpPr>
            <p:grpSp>
              <p:nvGrpSpPr>
                <p:cNvPr id="158743" name="Group 11"/>
                <p:cNvGrpSpPr>
                  <a:grpSpLocks noChangeAspect="1"/>
                </p:cNvGrpSpPr>
                <p:nvPr/>
              </p:nvGrpSpPr>
              <p:grpSpPr bwMode="auto">
                <a:xfrm>
                  <a:off x="0" y="0"/>
                  <a:ext cx="2208" cy="2202"/>
                  <a:chOff x="0" y="0"/>
                  <a:chExt cx="1429" cy="1429"/>
                </a:xfrm>
              </p:grpSpPr>
              <p:grpSp>
                <p:nvGrpSpPr>
                  <p:cNvPr id="158751" name="Group 12"/>
                  <p:cNvGrpSpPr>
                    <a:grpSpLocks noChangeAspect="1"/>
                  </p:cNvGrpSpPr>
                  <p:nvPr/>
                </p:nvGrpSpPr>
                <p:grpSpPr bwMode="auto">
                  <a:xfrm>
                    <a:off x="686" y="0"/>
                    <a:ext cx="56" cy="1429"/>
                    <a:chOff x="0" y="0"/>
                    <a:chExt cx="56" cy="1429"/>
                  </a:xfrm>
                </p:grpSpPr>
                <p:sp>
                  <p:nvSpPr>
                    <p:cNvPr id="158755" name="AutoShape 13"/>
                    <p:cNvSpPr>
                      <a:spLocks noChangeAspect="1" noChangeArrowheads="1"/>
                    </p:cNvSpPr>
                    <p:nvPr/>
                  </p:nvSpPr>
                  <p:spPr bwMode="auto">
                    <a:xfrm>
                      <a:off x="0" y="0"/>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sp>
                  <p:nvSpPr>
                    <p:cNvPr id="158756" name="AutoShape 14"/>
                    <p:cNvSpPr>
                      <a:spLocks noChangeAspect="1" noChangeArrowheads="1"/>
                    </p:cNvSpPr>
                    <p:nvPr/>
                  </p:nvSpPr>
                  <p:spPr bwMode="auto">
                    <a:xfrm flipV="1">
                      <a:off x="0" y="714"/>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grpSp>
              <p:grpSp>
                <p:nvGrpSpPr>
                  <p:cNvPr id="158752" name="Group 15"/>
                  <p:cNvGrpSpPr>
                    <a:grpSpLocks noChangeAspect="1"/>
                  </p:cNvGrpSpPr>
                  <p:nvPr/>
                </p:nvGrpSpPr>
                <p:grpSpPr bwMode="auto">
                  <a:xfrm rot="5400000">
                    <a:off x="687" y="-1"/>
                    <a:ext cx="56" cy="1429"/>
                    <a:chOff x="0" y="0"/>
                    <a:chExt cx="56" cy="1429"/>
                  </a:xfrm>
                </p:grpSpPr>
                <p:sp>
                  <p:nvSpPr>
                    <p:cNvPr id="158753" name="AutoShape 16"/>
                    <p:cNvSpPr>
                      <a:spLocks noChangeAspect="1" noChangeArrowheads="1"/>
                    </p:cNvSpPr>
                    <p:nvPr/>
                  </p:nvSpPr>
                  <p:spPr bwMode="auto">
                    <a:xfrm>
                      <a:off x="0" y="0"/>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sp>
                  <p:nvSpPr>
                    <p:cNvPr id="158754" name="AutoShape 17"/>
                    <p:cNvSpPr>
                      <a:spLocks noChangeAspect="1" noChangeArrowheads="1"/>
                    </p:cNvSpPr>
                    <p:nvPr/>
                  </p:nvSpPr>
                  <p:spPr bwMode="auto">
                    <a:xfrm flipV="1">
                      <a:off x="0" y="714"/>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grpSp>
            </p:grpSp>
            <p:grpSp>
              <p:nvGrpSpPr>
                <p:cNvPr id="158744" name="Group 18"/>
                <p:cNvGrpSpPr>
                  <a:grpSpLocks noChangeAspect="1"/>
                </p:cNvGrpSpPr>
                <p:nvPr/>
              </p:nvGrpSpPr>
              <p:grpSpPr bwMode="auto">
                <a:xfrm rot="2700000">
                  <a:off x="-3" y="3"/>
                  <a:ext cx="2208" cy="2202"/>
                  <a:chOff x="0" y="0"/>
                  <a:chExt cx="1429" cy="1429"/>
                </a:xfrm>
              </p:grpSpPr>
              <p:grpSp>
                <p:nvGrpSpPr>
                  <p:cNvPr id="158745" name="Group 19"/>
                  <p:cNvGrpSpPr>
                    <a:grpSpLocks noChangeAspect="1"/>
                  </p:cNvGrpSpPr>
                  <p:nvPr/>
                </p:nvGrpSpPr>
                <p:grpSpPr bwMode="auto">
                  <a:xfrm>
                    <a:off x="686" y="0"/>
                    <a:ext cx="56" cy="1429"/>
                    <a:chOff x="0" y="0"/>
                    <a:chExt cx="56" cy="1429"/>
                  </a:xfrm>
                </p:grpSpPr>
                <p:sp>
                  <p:nvSpPr>
                    <p:cNvPr id="158749" name="AutoShape 20"/>
                    <p:cNvSpPr>
                      <a:spLocks noChangeAspect="1" noChangeArrowheads="1"/>
                    </p:cNvSpPr>
                    <p:nvPr/>
                  </p:nvSpPr>
                  <p:spPr bwMode="auto">
                    <a:xfrm>
                      <a:off x="0" y="0"/>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sp>
                  <p:nvSpPr>
                    <p:cNvPr id="158750" name="AutoShape 21"/>
                    <p:cNvSpPr>
                      <a:spLocks noChangeAspect="1" noChangeArrowheads="1"/>
                    </p:cNvSpPr>
                    <p:nvPr/>
                  </p:nvSpPr>
                  <p:spPr bwMode="auto">
                    <a:xfrm flipV="1">
                      <a:off x="0" y="714"/>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grpSp>
              <p:grpSp>
                <p:nvGrpSpPr>
                  <p:cNvPr id="158746" name="Group 22"/>
                  <p:cNvGrpSpPr>
                    <a:grpSpLocks noChangeAspect="1"/>
                  </p:cNvGrpSpPr>
                  <p:nvPr/>
                </p:nvGrpSpPr>
                <p:grpSpPr bwMode="auto">
                  <a:xfrm rot="5400000">
                    <a:off x="687" y="-1"/>
                    <a:ext cx="56" cy="1429"/>
                    <a:chOff x="0" y="0"/>
                    <a:chExt cx="56" cy="1429"/>
                  </a:xfrm>
                </p:grpSpPr>
                <p:sp>
                  <p:nvSpPr>
                    <p:cNvPr id="158747" name="AutoShape 23"/>
                    <p:cNvSpPr>
                      <a:spLocks noChangeAspect="1" noChangeArrowheads="1"/>
                    </p:cNvSpPr>
                    <p:nvPr/>
                  </p:nvSpPr>
                  <p:spPr bwMode="auto">
                    <a:xfrm>
                      <a:off x="0" y="0"/>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sp>
                  <p:nvSpPr>
                    <p:cNvPr id="158748" name="AutoShape 24"/>
                    <p:cNvSpPr>
                      <a:spLocks noChangeAspect="1" noChangeArrowheads="1"/>
                    </p:cNvSpPr>
                    <p:nvPr/>
                  </p:nvSpPr>
                  <p:spPr bwMode="auto">
                    <a:xfrm flipV="1">
                      <a:off x="0" y="714"/>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grpSp>
            </p:grpSp>
          </p:grpSp>
          <p:grpSp>
            <p:nvGrpSpPr>
              <p:cNvPr id="158728" name="Group 25"/>
              <p:cNvGrpSpPr>
                <a:grpSpLocks noChangeAspect="1"/>
              </p:cNvGrpSpPr>
              <p:nvPr/>
            </p:nvGrpSpPr>
            <p:grpSpPr bwMode="auto">
              <a:xfrm rot="1320000">
                <a:off x="318" y="359"/>
                <a:ext cx="1546" cy="1546"/>
                <a:chOff x="0" y="0"/>
                <a:chExt cx="2208" cy="2208"/>
              </a:xfrm>
            </p:grpSpPr>
            <p:grpSp>
              <p:nvGrpSpPr>
                <p:cNvPr id="158729" name="Group 26"/>
                <p:cNvGrpSpPr>
                  <a:grpSpLocks noChangeAspect="1"/>
                </p:cNvGrpSpPr>
                <p:nvPr/>
              </p:nvGrpSpPr>
              <p:grpSpPr bwMode="auto">
                <a:xfrm>
                  <a:off x="0" y="0"/>
                  <a:ext cx="2208" cy="2202"/>
                  <a:chOff x="0" y="0"/>
                  <a:chExt cx="1429" cy="1429"/>
                </a:xfrm>
              </p:grpSpPr>
              <p:grpSp>
                <p:nvGrpSpPr>
                  <p:cNvPr id="158737" name="Group 27"/>
                  <p:cNvGrpSpPr>
                    <a:grpSpLocks noChangeAspect="1"/>
                  </p:cNvGrpSpPr>
                  <p:nvPr/>
                </p:nvGrpSpPr>
                <p:grpSpPr bwMode="auto">
                  <a:xfrm>
                    <a:off x="686" y="0"/>
                    <a:ext cx="56" cy="1429"/>
                    <a:chOff x="0" y="0"/>
                    <a:chExt cx="56" cy="1429"/>
                  </a:xfrm>
                </p:grpSpPr>
                <p:sp>
                  <p:nvSpPr>
                    <p:cNvPr id="158741" name="AutoShape 28"/>
                    <p:cNvSpPr>
                      <a:spLocks noChangeAspect="1" noChangeArrowheads="1"/>
                    </p:cNvSpPr>
                    <p:nvPr/>
                  </p:nvSpPr>
                  <p:spPr bwMode="auto">
                    <a:xfrm>
                      <a:off x="0" y="0"/>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sp>
                  <p:nvSpPr>
                    <p:cNvPr id="158742" name="AutoShape 29"/>
                    <p:cNvSpPr>
                      <a:spLocks noChangeAspect="1" noChangeArrowheads="1"/>
                    </p:cNvSpPr>
                    <p:nvPr/>
                  </p:nvSpPr>
                  <p:spPr bwMode="auto">
                    <a:xfrm flipV="1">
                      <a:off x="0" y="714"/>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grpSp>
              <p:grpSp>
                <p:nvGrpSpPr>
                  <p:cNvPr id="158738" name="Group 30"/>
                  <p:cNvGrpSpPr>
                    <a:grpSpLocks noChangeAspect="1"/>
                  </p:cNvGrpSpPr>
                  <p:nvPr/>
                </p:nvGrpSpPr>
                <p:grpSpPr bwMode="auto">
                  <a:xfrm rot="5400000">
                    <a:off x="687" y="-1"/>
                    <a:ext cx="56" cy="1429"/>
                    <a:chOff x="0" y="0"/>
                    <a:chExt cx="56" cy="1429"/>
                  </a:xfrm>
                </p:grpSpPr>
                <p:sp>
                  <p:nvSpPr>
                    <p:cNvPr id="158739" name="AutoShape 31"/>
                    <p:cNvSpPr>
                      <a:spLocks noChangeAspect="1" noChangeArrowheads="1"/>
                    </p:cNvSpPr>
                    <p:nvPr/>
                  </p:nvSpPr>
                  <p:spPr bwMode="auto">
                    <a:xfrm>
                      <a:off x="0" y="0"/>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sp>
                  <p:nvSpPr>
                    <p:cNvPr id="158740" name="AutoShape 32"/>
                    <p:cNvSpPr>
                      <a:spLocks noChangeAspect="1" noChangeArrowheads="1"/>
                    </p:cNvSpPr>
                    <p:nvPr/>
                  </p:nvSpPr>
                  <p:spPr bwMode="auto">
                    <a:xfrm flipV="1">
                      <a:off x="0" y="714"/>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grpSp>
            </p:grpSp>
            <p:grpSp>
              <p:nvGrpSpPr>
                <p:cNvPr id="158730" name="Group 33"/>
                <p:cNvGrpSpPr>
                  <a:grpSpLocks noChangeAspect="1"/>
                </p:cNvGrpSpPr>
                <p:nvPr/>
              </p:nvGrpSpPr>
              <p:grpSpPr bwMode="auto">
                <a:xfrm rot="2700000">
                  <a:off x="-3" y="3"/>
                  <a:ext cx="2208" cy="2202"/>
                  <a:chOff x="0" y="0"/>
                  <a:chExt cx="1429" cy="1429"/>
                </a:xfrm>
              </p:grpSpPr>
              <p:grpSp>
                <p:nvGrpSpPr>
                  <p:cNvPr id="158731" name="Group 34"/>
                  <p:cNvGrpSpPr>
                    <a:grpSpLocks noChangeAspect="1"/>
                  </p:cNvGrpSpPr>
                  <p:nvPr/>
                </p:nvGrpSpPr>
                <p:grpSpPr bwMode="auto">
                  <a:xfrm>
                    <a:off x="686" y="0"/>
                    <a:ext cx="56" cy="1429"/>
                    <a:chOff x="0" y="0"/>
                    <a:chExt cx="56" cy="1429"/>
                  </a:xfrm>
                </p:grpSpPr>
                <p:sp>
                  <p:nvSpPr>
                    <p:cNvPr id="158735" name="AutoShape 35"/>
                    <p:cNvSpPr>
                      <a:spLocks noChangeAspect="1" noChangeArrowheads="1"/>
                    </p:cNvSpPr>
                    <p:nvPr/>
                  </p:nvSpPr>
                  <p:spPr bwMode="auto">
                    <a:xfrm>
                      <a:off x="0" y="0"/>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sp>
                  <p:nvSpPr>
                    <p:cNvPr id="158736" name="AutoShape 36"/>
                    <p:cNvSpPr>
                      <a:spLocks noChangeAspect="1" noChangeArrowheads="1"/>
                    </p:cNvSpPr>
                    <p:nvPr/>
                  </p:nvSpPr>
                  <p:spPr bwMode="auto">
                    <a:xfrm flipV="1">
                      <a:off x="0" y="714"/>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grpSp>
              <p:grpSp>
                <p:nvGrpSpPr>
                  <p:cNvPr id="158732" name="Group 37"/>
                  <p:cNvGrpSpPr>
                    <a:grpSpLocks noChangeAspect="1"/>
                  </p:cNvGrpSpPr>
                  <p:nvPr/>
                </p:nvGrpSpPr>
                <p:grpSpPr bwMode="auto">
                  <a:xfrm rot="5400000">
                    <a:off x="687" y="-1"/>
                    <a:ext cx="56" cy="1429"/>
                    <a:chOff x="0" y="0"/>
                    <a:chExt cx="56" cy="1429"/>
                  </a:xfrm>
                </p:grpSpPr>
                <p:sp>
                  <p:nvSpPr>
                    <p:cNvPr id="158733" name="AutoShape 38"/>
                    <p:cNvSpPr>
                      <a:spLocks noChangeAspect="1" noChangeArrowheads="1"/>
                    </p:cNvSpPr>
                    <p:nvPr/>
                  </p:nvSpPr>
                  <p:spPr bwMode="auto">
                    <a:xfrm>
                      <a:off x="0" y="0"/>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sp>
                  <p:nvSpPr>
                    <p:cNvPr id="158734" name="AutoShape 39"/>
                    <p:cNvSpPr>
                      <a:spLocks noChangeAspect="1" noChangeArrowheads="1"/>
                    </p:cNvSpPr>
                    <p:nvPr/>
                  </p:nvSpPr>
                  <p:spPr bwMode="auto">
                    <a:xfrm flipV="1">
                      <a:off x="0" y="714"/>
                      <a:ext cx="56" cy="715"/>
                    </a:xfrm>
                    <a:prstGeom prst="triangle">
                      <a:avLst>
                        <a:gd name="adj" fmla="val 50000"/>
                      </a:avLst>
                    </a:prstGeom>
                    <a:solidFill>
                      <a:schemeClr val="bg1">
                        <a:alpha val="18823"/>
                      </a:schemeClr>
                    </a:solidFill>
                    <a:ln w="9525">
                      <a:noFill/>
                      <a:miter lim="800000"/>
                      <a:headEnd/>
                      <a:tailEnd/>
                    </a:ln>
                  </p:spPr>
                  <p:txBody>
                    <a:bodyPr wrap="none" anchor="ctr"/>
                    <a:lstStyle/>
                    <a:p>
                      <a:pPr algn="ctr"/>
                      <a:endParaRPr lang="zh-CN" altLang="en-US"/>
                    </a:p>
                  </p:txBody>
                </p:sp>
              </p:grpSp>
            </p:grpSp>
          </p:grpSp>
        </p:grpSp>
      </p:grpSp>
    </p:spTree>
    <p:extLst>
      <p:ext uri="{BB962C8B-B14F-4D97-AF65-F5344CB8AC3E}">
        <p14:creationId xmlns="" xmlns:p14="http://schemas.microsoft.com/office/powerpoint/2010/main" val="2472349029"/>
      </p:ext>
    </p:extLst>
  </p:cSld>
  <p:clrMapOvr>
    <a:masterClrMapping/>
  </p:clrMapOvr>
  <p:transition spd="slow">
    <p:cove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par>
                          <p:cTn id="10" fill="hold">
                            <p:stCondLst>
                              <p:cond delay="500"/>
                            </p:stCondLst>
                            <p:childTnLst>
                              <p:par>
                                <p:cTn id="11" presetID="2" presetClass="entr" presetSubtype="8"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par>
                                <p:cTn id="15" presetID="0" presetClass="path" presetSubtype="0" accel="50000" decel="50000" fill="hold" nodeType="withEffect">
                                  <p:stCondLst>
                                    <p:cond delay="250"/>
                                  </p:stCondLst>
                                  <p:childTnLst>
                                    <p:animMotion origin="layout" path="M 8.33333E-7 0.00277 L 1.08802 0.0086 " pathEditMode="relative" rAng="0" ptsTypes="AA">
                                      <p:cBhvr>
                                        <p:cTn id="16" dur="500" fill="hold"/>
                                        <p:tgtEl>
                                          <p:spTgt spid="2"/>
                                        </p:tgtEl>
                                        <p:attrNameLst>
                                          <p:attrName>ppt_x,ppt_y</p:attrName>
                                        </p:attrNameLst>
                                      </p:cBhvr>
                                      <p:rCtr x="54400" y="300"/>
                                    </p:animMotion>
                                  </p:childTnLst>
                                </p:cTn>
                              </p:par>
                              <p:par>
                                <p:cTn id="17" presetID="8" presetClass="emph" presetSubtype="0" repeatCount="2000" fill="hold" nodeType="withEffect">
                                  <p:stCondLst>
                                    <p:cond delay="500"/>
                                  </p:stCondLst>
                                  <p:childTnLst>
                                    <p:animRot by="21600000">
                                      <p:cBhvr>
                                        <p:cTn id="18" dur="600" fill="hold"/>
                                        <p:tgtEl>
                                          <p:spTgt spid="2"/>
                                        </p:tgtEl>
                                        <p:attrNameLst>
                                          <p:attrName>r</p:attrName>
                                        </p:attrNameLst>
                                      </p:cBhvr>
                                    </p:animRot>
                                  </p:childTnLst>
                                </p:cTn>
                              </p:par>
                              <p:par>
                                <p:cTn id="19" presetID="10" presetClass="exit" presetSubtype="0" fill="hold" nodeType="withEffect">
                                  <p:stCondLst>
                                    <p:cond delay="2250"/>
                                  </p:stCondLst>
                                  <p:childTnLst>
                                    <p:animEffect transition="out" filter="fade">
                                      <p:cBhvr>
                                        <p:cTn id="20" dur="500"/>
                                        <p:tgtEl>
                                          <p:spTgt spid="2"/>
                                        </p:tgtEl>
                                      </p:cBhvr>
                                    </p:animEffect>
                                    <p:set>
                                      <p:cBhvr>
                                        <p:cTn id="21"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58123" y="118516"/>
            <a:ext cx="3714131"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软件介绍</a:t>
            </a:r>
            <a:r>
              <a:rPr lang="en-US" altLang="zh-CN" sz="2700" b="1" dirty="0" smtClean="0">
                <a:solidFill>
                  <a:schemeClr val="accent1"/>
                </a:solidFill>
                <a:latin typeface="微软雅黑" panose="020B0503020204020204" pitchFamily="34" charset="-122"/>
                <a:ea typeface="微软雅黑" panose="020B0503020204020204" pitchFamily="34" charset="-122"/>
              </a:rPr>
              <a:t>-3</a:t>
            </a: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1730" y="243831"/>
            <a:ext cx="324217" cy="303460"/>
          </a:xfrm>
          <a:prstGeom prst="chevron">
            <a:avLst>
              <a:gd name="adj" fmla="val 56250"/>
            </a:avLst>
          </a:prstGeom>
          <a:ln/>
          <a:extLst/>
        </p:spPr>
        <p:style>
          <a:lnRef idx="2">
            <a:schemeClr val="accent1">
              <a:shade val="50000"/>
            </a:schemeClr>
          </a:lnRef>
          <a:fillRef idx="1">
            <a:schemeClr val="accent1"/>
          </a:fillRef>
          <a:effectRef idx="0">
            <a:schemeClr val="accent1"/>
          </a:effectRef>
          <a:fontRef idx="minor">
            <a:schemeClr val="lt1"/>
          </a:fontRef>
        </p:style>
        <p:txBody>
          <a:bodyPr wrap="none" lIns="121862" tIns="60931" rIns="121862" bIns="60931" anchor="ctr"/>
          <a:lstStyle/>
          <a:p>
            <a:endParaRPr lang="zh-CN" altLang="en-US">
              <a:solidFill>
                <a:srgbClr val="C00000"/>
              </a:solidFill>
            </a:endParaRPr>
          </a:p>
        </p:txBody>
      </p:sp>
      <p:sp>
        <p:nvSpPr>
          <p:cNvPr id="77" name="AutoShape 23"/>
          <p:cNvSpPr>
            <a:spLocks noChangeArrowheads="1"/>
          </p:cNvSpPr>
          <p:nvPr/>
        </p:nvSpPr>
        <p:spPr bwMode="auto">
          <a:xfrm>
            <a:off x="610553" y="243831"/>
            <a:ext cx="324217" cy="303460"/>
          </a:xfrm>
          <a:prstGeom prst="chevron">
            <a:avLst>
              <a:gd name="adj" fmla="val 56250"/>
            </a:avLst>
          </a:prstGeom>
          <a:ln/>
          <a:extLst/>
        </p:spPr>
        <p:style>
          <a:lnRef idx="2">
            <a:schemeClr val="accent1">
              <a:shade val="50000"/>
            </a:schemeClr>
          </a:lnRef>
          <a:fillRef idx="1">
            <a:schemeClr val="accent1"/>
          </a:fillRef>
          <a:effectRef idx="0">
            <a:schemeClr val="accent1"/>
          </a:effectRef>
          <a:fontRef idx="minor">
            <a:schemeClr val="lt1"/>
          </a:fontRef>
        </p:style>
        <p:txBody>
          <a:bodyPr wrap="none" lIns="121862" tIns="60931" rIns="121862" bIns="60931" anchor="ctr"/>
          <a:lstStyle/>
          <a:p>
            <a:endParaRPr lang="zh-CN" altLang="en-US">
              <a:solidFill>
                <a:srgbClr val="C00000"/>
              </a:solidFill>
            </a:endParaRPr>
          </a:p>
        </p:txBody>
      </p:sp>
      <p:sp>
        <p:nvSpPr>
          <p:cNvPr id="72" name="矩形 3"/>
          <p:cNvSpPr>
            <a:spLocks noChangeArrowheads="1"/>
          </p:cNvSpPr>
          <p:nvPr/>
        </p:nvSpPr>
        <p:spPr bwMode="auto">
          <a:xfrm>
            <a:off x="762886" y="4556533"/>
            <a:ext cx="238969"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85" name="AutoShape 50"/>
          <p:cNvSpPr>
            <a:spLocks noChangeArrowheads="1"/>
          </p:cNvSpPr>
          <p:nvPr/>
        </p:nvSpPr>
        <p:spPr bwMode="auto">
          <a:xfrm>
            <a:off x="572489" y="1271628"/>
            <a:ext cx="3529987" cy="666138"/>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ctr">
              <a:defRPr/>
            </a:pPr>
            <a:r>
              <a:rPr lang="zh-CN" altLang="en-US" sz="2100" b="1" dirty="0">
                <a:solidFill>
                  <a:srgbClr val="080808"/>
                </a:solidFill>
                <a:latin typeface="微软雅黑" pitchFamily="34" charset="-122"/>
                <a:ea typeface="微软雅黑" pitchFamily="34" charset="-122"/>
              </a:rPr>
              <a:t>主要功能操作：</a:t>
            </a:r>
          </a:p>
        </p:txBody>
      </p:sp>
      <p:sp>
        <p:nvSpPr>
          <p:cNvPr id="86" name="矩形 85"/>
          <p:cNvSpPr/>
          <p:nvPr/>
        </p:nvSpPr>
        <p:spPr>
          <a:xfrm>
            <a:off x="-551166" y="2227824"/>
            <a:ext cx="4308519" cy="3393178"/>
          </a:xfrm>
          <a:prstGeom prst="rect">
            <a:avLst/>
          </a:prstGeom>
        </p:spPr>
        <p:txBody>
          <a:bodyPr wrap="square" lIns="121862" tIns="60931" rIns="121862" bIns="60931">
            <a:spAutoFit/>
          </a:bodyPr>
          <a:lstStyle/>
          <a:p>
            <a:pPr marL="1523276" lvl="2" indent="-304655" eaLnBrk="0" hangingPunct="0">
              <a:lnSpc>
                <a:spcPts val="5064"/>
              </a:lnSpc>
              <a:buClr>
                <a:schemeClr val="accent1"/>
              </a:buClr>
              <a:buFont typeface="Wingdings" pitchFamily="2" charset="2"/>
              <a:buChar char="v"/>
              <a:defRPr/>
            </a:pPr>
            <a:r>
              <a:rPr lang="zh-CN" altLang="en-US" sz="2000" dirty="0">
                <a:solidFill>
                  <a:srgbClr val="080808"/>
                </a:solidFill>
                <a:latin typeface="微软雅黑" pitchFamily="34" charset="-122"/>
                <a:ea typeface="微软雅黑" pitchFamily="34" charset="-122"/>
              </a:rPr>
              <a:t>例如</a:t>
            </a:r>
            <a:r>
              <a:rPr lang="en-US" altLang="zh-CN" sz="2000" dirty="0">
                <a:solidFill>
                  <a:srgbClr val="080808"/>
                </a:solidFill>
                <a:latin typeface="微软雅黑" pitchFamily="34" charset="-122"/>
                <a:ea typeface="微软雅黑" pitchFamily="34" charset="-122"/>
              </a:rPr>
              <a:t>1</a:t>
            </a:r>
            <a:r>
              <a:rPr lang="zh-CN" altLang="en-US" sz="2000" dirty="0">
                <a:solidFill>
                  <a:srgbClr val="080808"/>
                </a:solidFill>
                <a:latin typeface="微软雅黑" pitchFamily="34" charset="-122"/>
                <a:ea typeface="微软雅黑" pitchFamily="34" charset="-122"/>
              </a:rPr>
              <a:t>：工作事项流转（如</a:t>
            </a:r>
            <a:r>
              <a:rPr lang="zh-CN" altLang="en-US" sz="2000" dirty="0" smtClean="0">
                <a:solidFill>
                  <a:srgbClr val="080808"/>
                </a:solidFill>
                <a:latin typeface="微软雅黑" pitchFamily="34" charset="-122"/>
                <a:ea typeface="微软雅黑" pitchFamily="34" charset="-122"/>
              </a:rPr>
              <a:t>：投资估算、可行性研究报告、招标文件</a:t>
            </a:r>
            <a:r>
              <a:rPr lang="zh-CN" altLang="en-US" sz="2000" dirty="0">
                <a:solidFill>
                  <a:srgbClr val="080808"/>
                </a:solidFill>
                <a:latin typeface="微软雅黑" pitchFamily="34" charset="-122"/>
                <a:ea typeface="微软雅黑" pitchFamily="34" charset="-122"/>
              </a:rPr>
              <a:t>、变更洽商、工程进度款支付、管理建议等</a:t>
            </a:r>
            <a:r>
              <a:rPr lang="zh-CN" altLang="en-US" sz="2000" dirty="0" smtClean="0">
                <a:solidFill>
                  <a:srgbClr val="080808"/>
                </a:solidFill>
                <a:latin typeface="微软雅黑" pitchFamily="34" charset="-122"/>
                <a:ea typeface="微软雅黑" pitchFamily="34" charset="-122"/>
              </a:rPr>
              <a:t>）</a:t>
            </a:r>
            <a:endParaRPr lang="en-US" altLang="zh-CN" sz="2000" dirty="0">
              <a:solidFill>
                <a:srgbClr val="080808"/>
              </a:solidFill>
              <a:latin typeface="微软雅黑" pitchFamily="34" charset="-122"/>
              <a:ea typeface="微软雅黑" pitchFamily="34" charset="-122"/>
              <a:hlinkClick r:id="rId3" action="ppaction://hlinksldjump"/>
            </a:endParaRPr>
          </a:p>
        </p:txBody>
      </p:sp>
      <p:sp>
        <p:nvSpPr>
          <p:cNvPr id="10" name="任意多边形 9"/>
          <p:cNvSpPr/>
          <p:nvPr/>
        </p:nvSpPr>
        <p:spPr>
          <a:xfrm flipH="1">
            <a:off x="7658293" y="2944345"/>
            <a:ext cx="1357312" cy="2181225"/>
          </a:xfrm>
          <a:custGeom>
            <a:avLst/>
            <a:gdLst>
              <a:gd name="connsiteX0" fmla="*/ 0 w 885371"/>
              <a:gd name="connsiteY0" fmla="*/ 0 h 1422400"/>
              <a:gd name="connsiteX1" fmla="*/ 885371 w 885371"/>
              <a:gd name="connsiteY1" fmla="*/ 203200 h 1422400"/>
              <a:gd name="connsiteX2" fmla="*/ 885371 w 885371"/>
              <a:gd name="connsiteY2" fmla="*/ 1219200 h 1422400"/>
              <a:gd name="connsiteX3" fmla="*/ 14514 w 885371"/>
              <a:gd name="connsiteY3" fmla="*/ 1422400 h 1422400"/>
              <a:gd name="connsiteX4" fmla="*/ 0 w 885371"/>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371" h="1422400">
                <a:moveTo>
                  <a:pt x="0" y="0"/>
                </a:moveTo>
                <a:lnTo>
                  <a:pt x="885371" y="203200"/>
                </a:lnTo>
                <a:lnTo>
                  <a:pt x="885371" y="1219200"/>
                </a:lnTo>
                <a:lnTo>
                  <a:pt x="14514" y="1422400"/>
                </a:lnTo>
                <a:lnTo>
                  <a:pt x="0" y="0"/>
                </a:lnTo>
                <a:close/>
              </a:path>
            </a:pathLst>
          </a:custGeom>
          <a:solidFill>
            <a:schemeClr val="accent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3600" dirty="0" smtClean="0">
                <a:cs typeface="+mn-ea"/>
                <a:sym typeface="+mn-lt"/>
              </a:rPr>
              <a:t>二</a:t>
            </a:r>
            <a:endParaRPr lang="zh-CN" altLang="en-US" sz="3600" dirty="0">
              <a:cs typeface="+mn-ea"/>
              <a:sym typeface="+mn-lt"/>
            </a:endParaRPr>
          </a:p>
        </p:txBody>
      </p:sp>
      <p:sp>
        <p:nvSpPr>
          <p:cNvPr id="11" name="任意多边形 10"/>
          <p:cNvSpPr/>
          <p:nvPr/>
        </p:nvSpPr>
        <p:spPr>
          <a:xfrm flipH="1">
            <a:off x="6539105" y="3301533"/>
            <a:ext cx="914400" cy="1468437"/>
          </a:xfrm>
          <a:custGeom>
            <a:avLst/>
            <a:gdLst>
              <a:gd name="connsiteX0" fmla="*/ 0 w 885371"/>
              <a:gd name="connsiteY0" fmla="*/ 0 h 1422400"/>
              <a:gd name="connsiteX1" fmla="*/ 885371 w 885371"/>
              <a:gd name="connsiteY1" fmla="*/ 203200 h 1422400"/>
              <a:gd name="connsiteX2" fmla="*/ 885371 w 885371"/>
              <a:gd name="connsiteY2" fmla="*/ 1219200 h 1422400"/>
              <a:gd name="connsiteX3" fmla="*/ 14514 w 885371"/>
              <a:gd name="connsiteY3" fmla="*/ 1422400 h 1422400"/>
              <a:gd name="connsiteX4" fmla="*/ 0 w 885371"/>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371" h="1422400">
                <a:moveTo>
                  <a:pt x="0" y="0"/>
                </a:moveTo>
                <a:lnTo>
                  <a:pt x="885371" y="203200"/>
                </a:lnTo>
                <a:lnTo>
                  <a:pt x="885371" y="1219200"/>
                </a:lnTo>
                <a:lnTo>
                  <a:pt x="14514" y="1422400"/>
                </a:lnTo>
                <a:lnTo>
                  <a:pt x="0" y="0"/>
                </a:lnTo>
                <a:close/>
              </a:path>
            </a:pathLst>
          </a:custGeom>
          <a:solidFill>
            <a:schemeClr val="accent2">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smtClean="0">
                <a:cs typeface="+mn-ea"/>
                <a:sym typeface="+mn-lt"/>
              </a:rPr>
              <a:t>一</a:t>
            </a:r>
            <a:endParaRPr lang="zh-CN" altLang="en-US" sz="2400" dirty="0">
              <a:cs typeface="+mn-ea"/>
              <a:sym typeface="+mn-lt"/>
            </a:endParaRPr>
          </a:p>
        </p:txBody>
      </p:sp>
      <p:sp>
        <p:nvSpPr>
          <p:cNvPr id="14" name="任意多边形 13"/>
          <p:cNvSpPr/>
          <p:nvPr/>
        </p:nvSpPr>
        <p:spPr>
          <a:xfrm flipH="1">
            <a:off x="9220393" y="2483970"/>
            <a:ext cx="1933575" cy="3103563"/>
          </a:xfrm>
          <a:custGeom>
            <a:avLst/>
            <a:gdLst>
              <a:gd name="connsiteX0" fmla="*/ 0 w 885371"/>
              <a:gd name="connsiteY0" fmla="*/ 0 h 1422400"/>
              <a:gd name="connsiteX1" fmla="*/ 885371 w 885371"/>
              <a:gd name="connsiteY1" fmla="*/ 203200 h 1422400"/>
              <a:gd name="connsiteX2" fmla="*/ 885371 w 885371"/>
              <a:gd name="connsiteY2" fmla="*/ 1219200 h 1422400"/>
              <a:gd name="connsiteX3" fmla="*/ 14514 w 885371"/>
              <a:gd name="connsiteY3" fmla="*/ 1422400 h 1422400"/>
              <a:gd name="connsiteX4" fmla="*/ 0 w 885371"/>
              <a:gd name="connsiteY4" fmla="*/ 0 h 14224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85371" h="1422400">
                <a:moveTo>
                  <a:pt x="0" y="0"/>
                </a:moveTo>
                <a:lnTo>
                  <a:pt x="885371" y="203200"/>
                </a:lnTo>
                <a:lnTo>
                  <a:pt x="885371" y="1219200"/>
                </a:lnTo>
                <a:lnTo>
                  <a:pt x="14514" y="1422400"/>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5400" dirty="0" smtClean="0">
                <a:cs typeface="+mn-ea"/>
                <a:sym typeface="+mn-lt"/>
              </a:rPr>
              <a:t>三</a:t>
            </a:r>
            <a:endParaRPr lang="zh-CN" altLang="en-US" sz="5400" dirty="0">
              <a:cs typeface="+mn-ea"/>
              <a:sym typeface="+mn-lt"/>
            </a:endParaRPr>
          </a:p>
        </p:txBody>
      </p:sp>
      <p:cxnSp>
        <p:nvCxnSpPr>
          <p:cNvPr id="15" name="直接连接符 14"/>
          <p:cNvCxnSpPr/>
          <p:nvPr/>
        </p:nvCxnSpPr>
        <p:spPr>
          <a:xfrm flipV="1">
            <a:off x="6473940" y="2163296"/>
            <a:ext cx="4680028" cy="1195046"/>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6517191" y="4717199"/>
            <a:ext cx="4636777" cy="1208471"/>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7" name="文本框 6"/>
          <p:cNvSpPr txBox="1"/>
          <p:nvPr/>
        </p:nvSpPr>
        <p:spPr>
          <a:xfrm>
            <a:off x="5555688" y="1991498"/>
            <a:ext cx="2765425" cy="646331"/>
          </a:xfrm>
          <a:prstGeom prst="rect">
            <a:avLst/>
          </a:prstGeom>
          <a:noFill/>
        </p:spPr>
        <p:txBody>
          <a:bodyPr>
            <a:spAutoFit/>
          </a:bodyPr>
          <a:lstStyle/>
          <a:p>
            <a:pPr fontAlgn="auto">
              <a:spcBef>
                <a:spcPts val="0"/>
              </a:spcBef>
              <a:spcAft>
                <a:spcPts val="0"/>
              </a:spcAft>
              <a:defRPr/>
            </a:pPr>
            <a:r>
              <a:rPr lang="zh-CN" altLang="en-US" b="1" dirty="0" smtClean="0">
                <a:solidFill>
                  <a:schemeClr val="accent2"/>
                </a:solidFill>
                <a:latin typeface="+mn-lt"/>
                <a:ea typeface="+mn-ea"/>
                <a:cs typeface="+mn-ea"/>
                <a:sym typeface="+mn-lt"/>
              </a:rPr>
              <a:t>项目组织的管理职责</a:t>
            </a:r>
          </a:p>
          <a:p>
            <a:pPr fontAlgn="auto">
              <a:spcBef>
                <a:spcPts val="0"/>
              </a:spcBef>
              <a:spcAft>
                <a:spcPts val="0"/>
              </a:spcAft>
              <a:defRPr/>
            </a:pPr>
            <a:endParaRPr lang="zh-CN" altLang="en-US" dirty="0">
              <a:solidFill>
                <a:schemeClr val="accent2"/>
              </a:solidFill>
              <a:latin typeface="+mn-lt"/>
              <a:ea typeface="+mn-ea"/>
              <a:cs typeface="+mn-ea"/>
              <a:sym typeface="+mn-lt"/>
            </a:endParaRPr>
          </a:p>
        </p:txBody>
      </p:sp>
      <p:sp>
        <p:nvSpPr>
          <p:cNvPr id="18" name="文本框 7"/>
          <p:cNvSpPr txBox="1"/>
          <p:nvPr/>
        </p:nvSpPr>
        <p:spPr>
          <a:xfrm>
            <a:off x="4921098" y="4808821"/>
            <a:ext cx="2767012" cy="369332"/>
          </a:xfrm>
          <a:prstGeom prst="rect">
            <a:avLst/>
          </a:prstGeom>
          <a:noFill/>
        </p:spPr>
        <p:txBody>
          <a:bodyPr>
            <a:spAutoFit/>
          </a:bodyPr>
          <a:lstStyle/>
          <a:p>
            <a:pPr fontAlgn="auto">
              <a:spcBef>
                <a:spcPts val="0"/>
              </a:spcBef>
              <a:spcAft>
                <a:spcPts val="0"/>
              </a:spcAft>
              <a:defRPr/>
            </a:pPr>
            <a:r>
              <a:rPr lang="zh-CN" altLang="en-US" b="1" dirty="0" smtClean="0">
                <a:solidFill>
                  <a:schemeClr val="accent2"/>
                </a:solidFill>
                <a:latin typeface="+mn-lt"/>
                <a:ea typeface="+mn-ea"/>
                <a:cs typeface="+mn-ea"/>
                <a:sym typeface="+mn-lt"/>
              </a:rPr>
              <a:t>投资估算</a:t>
            </a:r>
            <a:endParaRPr lang="zh-CN" altLang="en-US" b="1" dirty="0">
              <a:solidFill>
                <a:schemeClr val="accent2"/>
              </a:solidFill>
              <a:latin typeface="+mn-lt"/>
              <a:ea typeface="+mn-ea"/>
              <a:cs typeface="+mn-ea"/>
              <a:sym typeface="+mn-lt"/>
            </a:endParaRPr>
          </a:p>
        </p:txBody>
      </p:sp>
      <p:sp>
        <p:nvSpPr>
          <p:cNvPr id="20" name="文本框 9"/>
          <p:cNvSpPr txBox="1"/>
          <p:nvPr/>
        </p:nvSpPr>
        <p:spPr>
          <a:xfrm>
            <a:off x="6732406" y="5719156"/>
            <a:ext cx="1962707" cy="369332"/>
          </a:xfrm>
          <a:prstGeom prst="rect">
            <a:avLst/>
          </a:prstGeom>
          <a:solidFill>
            <a:schemeClr val="bg1"/>
          </a:solidFill>
        </p:spPr>
        <p:txBody>
          <a:bodyPr wrap="square">
            <a:spAutoFit/>
          </a:bodyPr>
          <a:lstStyle/>
          <a:p>
            <a:pPr fontAlgn="auto">
              <a:spcBef>
                <a:spcPts val="0"/>
              </a:spcBef>
              <a:spcAft>
                <a:spcPts val="0"/>
              </a:spcAft>
              <a:defRPr/>
            </a:pPr>
            <a:r>
              <a:rPr lang="zh-CN" altLang="en-US" b="1" dirty="0" smtClean="0">
                <a:solidFill>
                  <a:schemeClr val="accent2"/>
                </a:solidFill>
                <a:latin typeface="+mn-lt"/>
                <a:ea typeface="+mn-ea"/>
                <a:cs typeface="+mn-ea"/>
                <a:sym typeface="+mn-lt"/>
              </a:rPr>
              <a:t>可行性研究报告</a:t>
            </a:r>
            <a:endParaRPr lang="zh-CN" altLang="en-US" b="1" dirty="0">
              <a:solidFill>
                <a:schemeClr val="accent2"/>
              </a:solidFill>
              <a:latin typeface="+mn-lt"/>
              <a:ea typeface="+mn-ea"/>
              <a:cs typeface="+mn-ea"/>
              <a:sym typeface="+mn-lt"/>
            </a:endParaRPr>
          </a:p>
        </p:txBody>
      </p:sp>
      <p:cxnSp>
        <p:nvCxnSpPr>
          <p:cNvPr id="23" name="肘形连接符 22"/>
          <p:cNvCxnSpPr/>
          <p:nvPr/>
        </p:nvCxnSpPr>
        <p:spPr>
          <a:xfrm flipV="1">
            <a:off x="5020360" y="4889590"/>
            <a:ext cx="2993110" cy="400070"/>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cxnSp>
        <p:nvCxnSpPr>
          <p:cNvPr id="24" name="肘形连接符 23"/>
          <p:cNvCxnSpPr/>
          <p:nvPr/>
        </p:nvCxnSpPr>
        <p:spPr>
          <a:xfrm rot="10800000" flipV="1">
            <a:off x="6749935" y="5576533"/>
            <a:ext cx="3719880" cy="541634"/>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cxnSp>
        <p:nvCxnSpPr>
          <p:cNvPr id="50" name="肘形连接符 49"/>
          <p:cNvCxnSpPr/>
          <p:nvPr/>
        </p:nvCxnSpPr>
        <p:spPr>
          <a:xfrm rot="16200000" flipH="1">
            <a:off x="5403273" y="1795550"/>
            <a:ext cx="1463040" cy="1463040"/>
          </a:xfrm>
          <a:prstGeom prst="bentConnector3">
            <a:avLst>
              <a:gd name="adj1" fmla="val 50000"/>
            </a:avLst>
          </a:prstGeom>
          <a:ln w="28575"/>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 xmlns:p14="http://schemas.microsoft.com/office/powerpoint/2010/main" val="1141529984"/>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86">
                                            <p:txEl>
                                              <p:pRg st="0" end="0"/>
                                            </p:txEl>
                                          </p:spTgt>
                                        </p:tgtEl>
                                        <p:attrNameLst>
                                          <p:attrName>style.visibility</p:attrName>
                                        </p:attrNameLst>
                                      </p:cBhvr>
                                      <p:to>
                                        <p:strVal val="visible"/>
                                      </p:to>
                                    </p:set>
                                    <p:animEffect transition="in" filter="fade">
                                      <p:cBhvr>
                                        <p:cTn id="13" dur="500"/>
                                        <p:tgtEl>
                                          <p:spTgt spid="86">
                                            <p:txEl>
                                              <p:pRg st="0" end="0"/>
                                            </p:txEl>
                                          </p:spTgt>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par>
                                <p:cTn id="27" presetID="10" presetClass="entr" presetSubtype="0" fill="hold" nodeType="with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fade">
                                      <p:cBhvr>
                                        <p:cTn id="38" dur="500"/>
                                        <p:tgtEl>
                                          <p:spTgt spid="20"/>
                                        </p:tgtEl>
                                      </p:cBhvr>
                                    </p:animEffect>
                                  </p:childTnLst>
                                </p:cTn>
                              </p:par>
                              <p:par>
                                <p:cTn id="39" presetID="10" presetClass="entr" presetSubtype="0" fill="hold" nodeType="withEffect">
                                  <p:stCondLst>
                                    <p:cond delay="0"/>
                                  </p:stCondLst>
                                  <p:childTnLst>
                                    <p:set>
                                      <p:cBhvr>
                                        <p:cTn id="40" dur="1" fill="hold">
                                          <p:stCondLst>
                                            <p:cond delay="0"/>
                                          </p:stCondLst>
                                        </p:cTn>
                                        <p:tgtEl>
                                          <p:spTgt spid="50"/>
                                        </p:tgtEl>
                                        <p:attrNameLst>
                                          <p:attrName>style.visibility</p:attrName>
                                        </p:attrNameLst>
                                      </p:cBhvr>
                                      <p:to>
                                        <p:strVal val="visible"/>
                                      </p:to>
                                    </p:set>
                                    <p:animEffect transition="in" filter="fade">
                                      <p:cBhvr>
                                        <p:cTn id="41" dur="500"/>
                                        <p:tgtEl>
                                          <p:spTgt spid="50"/>
                                        </p:tgtEl>
                                      </p:cBhvr>
                                    </p:animEffect>
                                  </p:childTnLst>
                                </p:cTn>
                              </p:par>
                              <p:par>
                                <p:cTn id="42" presetID="10" presetClass="entr" presetSubtype="0" fill="hold" nodeType="withEffect">
                                  <p:stCondLst>
                                    <p:cond delay="0"/>
                                  </p:stCondLst>
                                  <p:childTnLst>
                                    <p:set>
                                      <p:cBhvr>
                                        <p:cTn id="43" dur="1" fill="hold">
                                          <p:stCondLst>
                                            <p:cond delay="0"/>
                                          </p:stCondLst>
                                        </p:cTn>
                                        <p:tgtEl>
                                          <p:spTgt spid="23"/>
                                        </p:tgtEl>
                                        <p:attrNameLst>
                                          <p:attrName>style.visibility</p:attrName>
                                        </p:attrNameLst>
                                      </p:cBhvr>
                                      <p:to>
                                        <p:strVal val="visible"/>
                                      </p:to>
                                    </p:set>
                                    <p:animEffect transition="in" filter="fade">
                                      <p:cBhvr>
                                        <p:cTn id="44" dur="500"/>
                                        <p:tgtEl>
                                          <p:spTgt spid="23"/>
                                        </p:tgtEl>
                                      </p:cBhvr>
                                    </p:animEffect>
                                  </p:childTnLst>
                                </p:cTn>
                              </p:par>
                              <p:par>
                                <p:cTn id="45" presetID="10" presetClass="entr" presetSubtype="0" fill="hold" nodeType="with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5" grpId="0" animBg="1"/>
      <p:bldP spid="86" grpId="0" build="allAtOnce"/>
      <p:bldP spid="10" grpId="0" animBg="1"/>
      <p:bldP spid="11" grpId="0" animBg="1"/>
      <p:bldP spid="14" grpId="0" animBg="1"/>
      <p:bldP spid="17" grpId="0"/>
      <p:bldP spid="18" grpId="0"/>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91444" y="216129"/>
            <a:ext cx="3714131"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85051" y="341444"/>
            <a:ext cx="324217" cy="303460"/>
          </a:xfrm>
          <a:prstGeom prst="chevron">
            <a:avLst>
              <a:gd name="adj" fmla="val 56250"/>
            </a:avLst>
          </a:prstGeom>
          <a:solidFill>
            <a:srgbClr val="0070C0"/>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643874" y="341444"/>
            <a:ext cx="324217" cy="303460"/>
          </a:xfrm>
          <a:prstGeom prst="chevron">
            <a:avLst>
              <a:gd name="adj" fmla="val 56250"/>
            </a:avLst>
          </a:prstGeom>
          <a:solidFill>
            <a:srgbClr val="0070C0"/>
          </a:solidFill>
          <a:ln>
            <a:noFill/>
          </a:ln>
          <a:effectLst/>
          <a:extLst/>
        </p:spPr>
        <p:txBody>
          <a:bodyPr wrap="none" lIns="121862" tIns="60931" rIns="121862" bIns="60931" anchor="ctr"/>
          <a:lstStyle/>
          <a:p>
            <a:endParaRPr lang="zh-CN" altLang="en-US">
              <a:solidFill>
                <a:schemeClr val="bg1"/>
              </a:solidFill>
            </a:endParaRPr>
          </a:p>
        </p:txBody>
      </p:sp>
      <p:pic>
        <p:nvPicPr>
          <p:cNvPr id="13" name="图片 12" descr="标logo.png"/>
          <p:cNvPicPr>
            <a:picLocks noChangeAspect="1"/>
          </p:cNvPicPr>
          <p:nvPr/>
        </p:nvPicPr>
        <p:blipFill>
          <a:blip r:embed="rId3" cstate="print"/>
          <a:stretch>
            <a:fillRect/>
          </a:stretch>
        </p:blipFill>
        <p:spPr>
          <a:xfrm>
            <a:off x="11143409" y="193473"/>
            <a:ext cx="666639" cy="666138"/>
          </a:xfrm>
          <a:prstGeom prst="rect">
            <a:avLst/>
          </a:prstGeom>
        </p:spPr>
      </p:pic>
      <p:graphicFrame>
        <p:nvGraphicFramePr>
          <p:cNvPr id="71" name="图示 70"/>
          <p:cNvGraphicFramePr/>
          <p:nvPr>
            <p:extLst/>
          </p:nvPr>
        </p:nvGraphicFramePr>
        <p:xfrm>
          <a:off x="6762640" y="1029731"/>
          <a:ext cx="4672254" cy="561773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2" name="矩形 3"/>
          <p:cNvSpPr>
            <a:spLocks noChangeArrowheads="1"/>
          </p:cNvSpPr>
          <p:nvPr/>
        </p:nvSpPr>
        <p:spPr bwMode="auto">
          <a:xfrm>
            <a:off x="762886" y="4556533"/>
            <a:ext cx="238969"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85" name="AutoShape 50"/>
          <p:cNvSpPr>
            <a:spLocks noChangeArrowheads="1"/>
          </p:cNvSpPr>
          <p:nvPr/>
        </p:nvSpPr>
        <p:spPr bwMode="auto">
          <a:xfrm>
            <a:off x="572489" y="1432992"/>
            <a:ext cx="3529987" cy="666138"/>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ctr">
              <a:defRPr/>
            </a:pPr>
            <a:r>
              <a:rPr lang="zh-CN" altLang="en-US" sz="2100" b="1" dirty="0">
                <a:solidFill>
                  <a:schemeClr val="tx1"/>
                </a:solidFill>
                <a:latin typeface="微软雅黑" pitchFamily="34" charset="-122"/>
                <a:ea typeface="微软雅黑" pitchFamily="34" charset="-122"/>
              </a:rPr>
              <a:t>主要</a:t>
            </a:r>
            <a:r>
              <a:rPr lang="zh-CN" altLang="en-US" sz="2100" b="1" dirty="0" smtClean="0">
                <a:solidFill>
                  <a:schemeClr val="tx1"/>
                </a:solidFill>
                <a:latin typeface="微软雅黑" pitchFamily="34" charset="-122"/>
                <a:ea typeface="微软雅黑" pitchFamily="34" charset="-122"/>
              </a:rPr>
              <a:t>功能操作：</a:t>
            </a:r>
            <a:endParaRPr lang="zh-CN" altLang="en-US" sz="2100" b="1" dirty="0">
              <a:solidFill>
                <a:schemeClr val="tx1"/>
              </a:solidFill>
              <a:latin typeface="微软雅黑" pitchFamily="34" charset="-122"/>
              <a:ea typeface="微软雅黑" pitchFamily="34" charset="-122"/>
            </a:endParaRPr>
          </a:p>
        </p:txBody>
      </p:sp>
      <p:sp>
        <p:nvSpPr>
          <p:cNvPr id="86" name="矩形 85"/>
          <p:cNvSpPr/>
          <p:nvPr/>
        </p:nvSpPr>
        <p:spPr>
          <a:xfrm>
            <a:off x="-470646" y="2626665"/>
            <a:ext cx="6320118" cy="2431376"/>
          </a:xfrm>
          <a:prstGeom prst="rect">
            <a:avLst/>
          </a:prstGeom>
        </p:spPr>
        <p:txBody>
          <a:bodyPr wrap="square" lIns="121862" tIns="60931" rIns="121862" bIns="60931">
            <a:spAutoFit/>
          </a:bodyPr>
          <a:lstStyle/>
          <a:p>
            <a:pPr marL="2015042" lvl="2" indent="-304655" eaLnBrk="0" hangingPunct="0">
              <a:lnSpc>
                <a:spcPts val="6000"/>
              </a:lnSpc>
              <a:buClr>
                <a:schemeClr val="accent1"/>
              </a:buClr>
              <a:buFont typeface="Wingdings" pitchFamily="2" charset="2"/>
              <a:buChar char="v"/>
              <a:defRPr/>
            </a:pPr>
            <a:r>
              <a:rPr lang="zh-CN" altLang="en-US" sz="2000" dirty="0" smtClean="0">
                <a:solidFill>
                  <a:srgbClr val="080808"/>
                </a:solidFill>
                <a:latin typeface="微软雅黑" pitchFamily="34" charset="-122"/>
                <a:ea typeface="微软雅黑" pitchFamily="34" charset="-122"/>
              </a:rPr>
              <a:t>发起</a:t>
            </a:r>
            <a:r>
              <a:rPr lang="zh-CN" altLang="en-US" sz="2000" dirty="0">
                <a:solidFill>
                  <a:srgbClr val="080808"/>
                </a:solidFill>
                <a:latin typeface="微软雅黑" pitchFamily="34" charset="-122"/>
                <a:ea typeface="微软雅黑" pitchFamily="34" charset="-122"/>
              </a:rPr>
              <a:t>、流转、转办、协办</a:t>
            </a:r>
            <a:endParaRPr lang="en-US" altLang="zh-CN" sz="2000" dirty="0">
              <a:solidFill>
                <a:srgbClr val="080808"/>
              </a:solidFill>
              <a:latin typeface="微软雅黑" pitchFamily="34" charset="-122"/>
              <a:ea typeface="微软雅黑" pitchFamily="34" charset="-122"/>
              <a:hlinkClick r:id="rId9" action="ppaction://hlinksldjump"/>
            </a:endParaRPr>
          </a:p>
          <a:p>
            <a:pPr marL="2015042" lvl="2" indent="-304655" eaLnBrk="0" hangingPunct="0">
              <a:lnSpc>
                <a:spcPts val="6000"/>
              </a:lnSpc>
              <a:buClr>
                <a:schemeClr val="accent1"/>
              </a:buClr>
              <a:buFont typeface="Wingdings" pitchFamily="2" charset="2"/>
              <a:buChar char="v"/>
              <a:defRPr/>
            </a:pPr>
            <a:r>
              <a:rPr lang="zh-CN" altLang="en-US" sz="2000" dirty="0">
                <a:solidFill>
                  <a:srgbClr val="080808"/>
                </a:solidFill>
                <a:latin typeface="微软雅黑" pitchFamily="34" charset="-122"/>
                <a:ea typeface="微软雅黑" pitchFamily="34" charset="-122"/>
              </a:rPr>
              <a:t>自动归档、在线审阅</a:t>
            </a:r>
            <a:endParaRPr lang="en-US" altLang="zh-CN" sz="2000" dirty="0">
              <a:solidFill>
                <a:srgbClr val="080808"/>
              </a:solidFill>
              <a:latin typeface="微软雅黑" pitchFamily="34" charset="-122"/>
              <a:ea typeface="微软雅黑" pitchFamily="34" charset="-122"/>
              <a:hlinkClick r:id="rId9" action="ppaction://hlinksldjump"/>
            </a:endParaRPr>
          </a:p>
          <a:p>
            <a:pPr marL="2015042" lvl="2" indent="-304655" eaLnBrk="0" hangingPunct="0">
              <a:lnSpc>
                <a:spcPts val="6000"/>
              </a:lnSpc>
              <a:buClr>
                <a:schemeClr val="accent1"/>
              </a:buClr>
              <a:buFont typeface="Wingdings" pitchFamily="2" charset="2"/>
              <a:buChar char="v"/>
              <a:defRPr/>
            </a:pPr>
            <a:r>
              <a:rPr lang="zh-CN" altLang="en-US" sz="2000" dirty="0">
                <a:solidFill>
                  <a:srgbClr val="080808"/>
                </a:solidFill>
                <a:latin typeface="微软雅黑" pitchFamily="34" charset="-122"/>
                <a:ea typeface="微软雅黑" pitchFamily="34" charset="-122"/>
              </a:rPr>
              <a:t>流程监控、查看已审批完文件</a:t>
            </a:r>
            <a:endParaRPr lang="en-US" altLang="zh-CN" sz="2000" dirty="0">
              <a:solidFill>
                <a:srgbClr val="080808"/>
              </a:solidFill>
              <a:latin typeface="微软雅黑" pitchFamily="34" charset="-122"/>
              <a:ea typeface="微软雅黑" pitchFamily="34" charset="-122"/>
              <a:hlinkClick r:id="rId10" action="ppaction://hlinksldjump"/>
            </a:endParaRPr>
          </a:p>
        </p:txBody>
      </p:sp>
    </p:spTree>
    <p:extLst>
      <p:ext uri="{BB962C8B-B14F-4D97-AF65-F5344CB8AC3E}">
        <p14:creationId xmlns="" xmlns:p14="http://schemas.microsoft.com/office/powerpoint/2010/main" val="8992033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0"/>
                                  </p:stCondLst>
                                  <p:childTnLst>
                                    <p:set>
                                      <p:cBhvr>
                                        <p:cTn id="6" dur="1" fill="hold">
                                          <p:stCondLst>
                                            <p:cond delay="0"/>
                                          </p:stCondLst>
                                        </p:cTn>
                                        <p:tgtEl>
                                          <p:spTgt spid="71"/>
                                        </p:tgtEl>
                                        <p:attrNameLst>
                                          <p:attrName>style.visibility</p:attrName>
                                        </p:attrNameLst>
                                      </p:cBhvr>
                                      <p:to>
                                        <p:strVal val="visible"/>
                                      </p:to>
                                    </p:set>
                                    <p:animEffect transition="in" filter="box(in)">
                                      <p:cBhvr>
                                        <p:cTn id="7" dur="500"/>
                                        <p:tgtEl>
                                          <p:spTgt spid="7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6">
                                            <p:txEl>
                                              <p:pRg st="0" end="0"/>
                                            </p:txEl>
                                          </p:spTgt>
                                        </p:tgtEl>
                                        <p:attrNameLst>
                                          <p:attrName>style.visibility</p:attrName>
                                        </p:attrNameLst>
                                      </p:cBhvr>
                                      <p:to>
                                        <p:strVal val="visible"/>
                                      </p:to>
                                    </p:set>
                                    <p:animEffect transition="in" filter="fade">
                                      <p:cBhvr>
                                        <p:cTn id="18" dur="500"/>
                                        <p:tgtEl>
                                          <p:spTgt spid="86">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6">
                                            <p:txEl>
                                              <p:pRg st="1" end="1"/>
                                            </p:txEl>
                                          </p:spTgt>
                                        </p:tgtEl>
                                        <p:attrNameLst>
                                          <p:attrName>style.visibility</p:attrName>
                                        </p:attrNameLst>
                                      </p:cBhvr>
                                      <p:to>
                                        <p:strVal val="visible"/>
                                      </p:to>
                                    </p:set>
                                    <p:animEffect transition="in" filter="fade">
                                      <p:cBhvr>
                                        <p:cTn id="21" dur="500"/>
                                        <p:tgtEl>
                                          <p:spTgt spid="86">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6">
                                            <p:txEl>
                                              <p:pRg st="2" end="2"/>
                                            </p:txEl>
                                          </p:spTgt>
                                        </p:tgtEl>
                                        <p:attrNameLst>
                                          <p:attrName>style.visibility</p:attrName>
                                        </p:attrNameLst>
                                      </p:cBhvr>
                                      <p:to>
                                        <p:strVal val="visible"/>
                                      </p:to>
                                    </p:set>
                                    <p:animEffect transition="in" filter="fade">
                                      <p:cBhvr>
                                        <p:cTn id="24" dur="500"/>
                                        <p:tgtEl>
                                          <p:spTgt spid="86">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nodeType="clickEffect">
                                  <p:stCondLst>
                                    <p:cond delay="0"/>
                                  </p:stCondLst>
                                  <p:childTnLst>
                                    <p:animClr clrSpc="rgb" dir="cw">
                                      <p:cBhvr override="childStyle">
                                        <p:cTn id="28" dur="500" fill="hold"/>
                                        <p:tgtEl>
                                          <p:spTgt spid="86">
                                            <p:txEl>
                                              <p:pRg st="0" end="0"/>
                                            </p:txEl>
                                          </p:spTgt>
                                        </p:tgtEl>
                                        <p:attrNameLst>
                                          <p:attrName>style.color</p:attrName>
                                        </p:attrNameLst>
                                      </p:cBhvr>
                                      <p:to>
                                        <a:srgbClr val="FC121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1" grpId="0">
        <p:bldAsOne/>
      </p:bldGraphic>
      <p:bldP spid="72" grpId="0"/>
      <p:bldP spid="85" grpId="0" animBg="1"/>
      <p:bldP spid="86" grpId="0" build="allAtOnce"/>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发起.png"/>
          <p:cNvPicPr>
            <a:picLocks noChangeAspect="1"/>
          </p:cNvPicPr>
          <p:nvPr/>
        </p:nvPicPr>
        <p:blipFill>
          <a:blip r:embed="rId3" cstate="print"/>
          <a:stretch>
            <a:fillRect/>
          </a:stretch>
        </p:blipFill>
        <p:spPr>
          <a:xfrm>
            <a:off x="-40952" y="668215"/>
            <a:ext cx="12231937" cy="6172481"/>
          </a:xfrm>
          <a:prstGeom prst="rect">
            <a:avLst/>
          </a:prstGeom>
        </p:spPr>
      </p:pic>
      <p:sp>
        <p:nvSpPr>
          <p:cNvPr id="75" name="Text Box 27" descr="2"/>
          <p:cNvSpPr txBox="1">
            <a:spLocks noChangeArrowheads="1"/>
          </p:cNvSpPr>
          <p:nvPr/>
        </p:nvSpPr>
        <p:spPr bwMode="gray">
          <a:xfrm>
            <a:off x="689268" y="83125"/>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182875" y="190855"/>
            <a:ext cx="324217" cy="303460"/>
          </a:xfrm>
          <a:prstGeom prst="chevron">
            <a:avLst>
              <a:gd name="adj" fmla="val 56250"/>
            </a:avLst>
          </a:prstGeom>
          <a:solidFill>
            <a:srgbClr val="0070C0"/>
          </a:solidFill>
          <a:ln>
            <a:noFill/>
          </a:ln>
          <a:effectLst/>
          <a:extLst/>
        </p:spPr>
        <p:txBody>
          <a:bodyPr wrap="none" lIns="121862" tIns="60931" rIns="121862" bIns="60931" anchor="ctr"/>
          <a:lstStyle/>
          <a:p>
            <a:endParaRPr lang="zh-CN" altLang="en-US">
              <a:solidFill>
                <a:schemeClr val="accent1"/>
              </a:solidFill>
            </a:endParaRPr>
          </a:p>
        </p:txBody>
      </p:sp>
      <p:sp>
        <p:nvSpPr>
          <p:cNvPr id="77" name="AutoShape 23"/>
          <p:cNvSpPr>
            <a:spLocks noChangeArrowheads="1"/>
          </p:cNvSpPr>
          <p:nvPr/>
        </p:nvSpPr>
        <p:spPr bwMode="auto">
          <a:xfrm>
            <a:off x="441698" y="190855"/>
            <a:ext cx="324217" cy="303460"/>
          </a:xfrm>
          <a:prstGeom prst="chevron">
            <a:avLst>
              <a:gd name="adj" fmla="val 56250"/>
            </a:avLst>
          </a:prstGeom>
          <a:solidFill>
            <a:srgbClr val="0070C0"/>
          </a:solidFill>
          <a:ln>
            <a:noFill/>
          </a:ln>
          <a:effectLst/>
          <a:extLst/>
        </p:spPr>
        <p:txBody>
          <a:bodyPr wrap="none" lIns="121862" tIns="60931" rIns="121862" bIns="60931" anchor="ctr"/>
          <a:lstStyle/>
          <a:p>
            <a:endParaRPr lang="zh-CN" altLang="en-US">
              <a:solidFill>
                <a:schemeClr val="accent1"/>
              </a:solidFill>
            </a:endParaRPr>
          </a:p>
        </p:txBody>
      </p:sp>
      <p:pic>
        <p:nvPicPr>
          <p:cNvPr id="13" name="图片 12" descr="标logo.png"/>
          <p:cNvPicPr>
            <a:picLocks noChangeAspect="1"/>
          </p:cNvPicPr>
          <p:nvPr/>
        </p:nvPicPr>
        <p:blipFill>
          <a:blip r:embed="rId4" cstate="print"/>
          <a:stretch>
            <a:fillRect/>
          </a:stretch>
        </p:blipFill>
        <p:spPr>
          <a:xfrm>
            <a:off x="11143409" y="193473"/>
            <a:ext cx="666639" cy="666138"/>
          </a:xfrm>
          <a:prstGeom prst="rect">
            <a:avLst/>
          </a:prstGeom>
        </p:spPr>
      </p:pic>
      <p:sp>
        <p:nvSpPr>
          <p:cNvPr id="72" name="矩形 3"/>
          <p:cNvSpPr>
            <a:spLocks noChangeArrowheads="1"/>
          </p:cNvSpPr>
          <p:nvPr/>
        </p:nvSpPr>
        <p:spPr bwMode="auto">
          <a:xfrm>
            <a:off x="762885" y="4159817"/>
            <a:ext cx="414133"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5695333" y="166250"/>
            <a:ext cx="1333278"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39" name="矩形 38"/>
          <p:cNvSpPr/>
          <p:nvPr/>
        </p:nvSpPr>
        <p:spPr>
          <a:xfrm>
            <a:off x="1064601" y="1936842"/>
            <a:ext cx="10986722" cy="278755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3" name="TextBox 42"/>
          <p:cNvSpPr txBox="1"/>
          <p:nvPr/>
        </p:nvSpPr>
        <p:spPr>
          <a:xfrm>
            <a:off x="5905393" y="166251"/>
            <a:ext cx="1333278" cy="738605"/>
          </a:xfrm>
          <a:prstGeom prst="rect">
            <a:avLst/>
          </a:prstGeom>
          <a:noFill/>
        </p:spPr>
        <p:txBody>
          <a:bodyPr wrap="square" lIns="121862" tIns="60931" rIns="121862" bIns="60931" rtlCol="0">
            <a:spAutoFit/>
          </a:bodyPr>
          <a:lstStyle/>
          <a:p>
            <a:r>
              <a:rPr lang="zh-CN" altLang="en-US" sz="2200" dirty="0" smtClean="0">
                <a:solidFill>
                  <a:schemeClr val="bg1"/>
                </a:solidFill>
                <a:latin typeface="微软雅黑" pitchFamily="34" charset="-122"/>
                <a:ea typeface="微软雅黑" pitchFamily="34" charset="-122"/>
              </a:rPr>
              <a:t>发 起</a:t>
            </a:r>
          </a:p>
          <a:p>
            <a:endParaRPr lang="zh-CN" altLang="en-US" dirty="0"/>
          </a:p>
        </p:txBody>
      </p:sp>
    </p:spTree>
    <p:extLst>
      <p:ext uri="{BB962C8B-B14F-4D97-AF65-F5344CB8AC3E}">
        <p14:creationId xmlns="" xmlns:p14="http://schemas.microsoft.com/office/powerpoint/2010/main" val="908236774"/>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amond(in)">
                                      <p:cBhvr>
                                        <p:cTn id="42" dur="500"/>
                                        <p:tgtEl>
                                          <p:spTgt spid="11"/>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39"/>
                                        </p:tgtEl>
                                        <p:attrNameLst>
                                          <p:attrName>stroke.color</p:attrName>
                                        </p:attrNameLst>
                                      </p:cBhvr>
                                      <p:to>
                                        <a:srgbClr val="C00500"/>
                                      </p:to>
                                    </p:animClr>
                                    <p:set>
                                      <p:cBhvr>
                                        <p:cTn id="51" dur="500" fill="hold"/>
                                        <p:tgtEl>
                                          <p:spTgt spid="3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填写表单.png"/>
          <p:cNvPicPr>
            <a:picLocks noChangeAspect="1"/>
          </p:cNvPicPr>
          <p:nvPr/>
        </p:nvPicPr>
        <p:blipFill>
          <a:blip r:embed="rId3" cstate="print"/>
          <a:stretch>
            <a:fillRect/>
          </a:stretch>
        </p:blipFill>
        <p:spPr>
          <a:xfrm>
            <a:off x="1016" y="720970"/>
            <a:ext cx="12190984" cy="6127914"/>
          </a:xfrm>
          <a:prstGeom prst="rect">
            <a:avLst/>
          </a:prstGeom>
        </p:spPr>
      </p:pic>
      <p:sp>
        <p:nvSpPr>
          <p:cNvPr id="75" name="Text Box 27" descr="2"/>
          <p:cNvSpPr txBox="1">
            <a:spLocks noChangeArrowheads="1"/>
          </p:cNvSpPr>
          <p:nvPr/>
        </p:nvSpPr>
        <p:spPr bwMode="gray">
          <a:xfrm>
            <a:off x="641998" y="11374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135605" y="239061"/>
            <a:ext cx="324217" cy="303460"/>
          </a:xfrm>
          <a:prstGeom prst="chevron">
            <a:avLst>
              <a:gd name="adj" fmla="val 56250"/>
            </a:avLst>
          </a:prstGeom>
          <a:solidFill>
            <a:srgbClr val="0070C0"/>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394428" y="239061"/>
            <a:ext cx="324217" cy="303460"/>
          </a:xfrm>
          <a:prstGeom prst="chevron">
            <a:avLst>
              <a:gd name="adj" fmla="val 56250"/>
            </a:avLst>
          </a:prstGeom>
          <a:solidFill>
            <a:srgbClr val="0070C0"/>
          </a:solidFill>
          <a:ln>
            <a:noFill/>
          </a:ln>
          <a:effectLst/>
          <a:extLst/>
        </p:spPr>
        <p:txBody>
          <a:bodyPr wrap="none" lIns="121862" tIns="60931" rIns="121862" bIns="60931" anchor="ctr"/>
          <a:lstStyle/>
          <a:p>
            <a:endParaRPr lang="zh-CN" altLang="en-US">
              <a:solidFill>
                <a:schemeClr val="bg1"/>
              </a:solidFill>
            </a:endParaRPr>
          </a:p>
        </p:txBody>
      </p:sp>
      <p:sp>
        <p:nvSpPr>
          <p:cNvPr id="38" name="AutoShape 50"/>
          <p:cNvSpPr>
            <a:spLocks noChangeArrowheads="1"/>
          </p:cNvSpPr>
          <p:nvPr/>
        </p:nvSpPr>
        <p:spPr bwMode="auto">
          <a:xfrm>
            <a:off x="5575920" y="213102"/>
            <a:ext cx="1809448"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42" name="矩形 41"/>
          <p:cNvSpPr/>
          <p:nvPr/>
        </p:nvSpPr>
        <p:spPr>
          <a:xfrm>
            <a:off x="750277" y="1951893"/>
            <a:ext cx="5417511" cy="3886200"/>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4" name="TextBox 43"/>
          <p:cNvSpPr txBox="1"/>
          <p:nvPr/>
        </p:nvSpPr>
        <p:spPr>
          <a:xfrm>
            <a:off x="5861622" y="213103"/>
            <a:ext cx="1333278" cy="707828"/>
          </a:xfrm>
          <a:prstGeom prst="rect">
            <a:avLst/>
          </a:prstGeom>
          <a:noFill/>
        </p:spPr>
        <p:txBody>
          <a:bodyPr wrap="square" lIns="121862" tIns="60931" rIns="121862" bIns="60931" rtlCol="0">
            <a:spAutoFit/>
          </a:bodyPr>
          <a:lstStyle/>
          <a:p>
            <a:pPr>
              <a:defRPr/>
            </a:pPr>
            <a:r>
              <a:rPr lang="zh-CN" altLang="en-US" sz="2000" dirty="0" smtClean="0">
                <a:solidFill>
                  <a:schemeClr val="bg1"/>
                </a:solidFill>
                <a:latin typeface="微软雅黑" pitchFamily="34" charset="-122"/>
                <a:ea typeface="微软雅黑" pitchFamily="34" charset="-122"/>
              </a:rPr>
              <a:t>填写表单</a:t>
            </a:r>
          </a:p>
          <a:p>
            <a:endParaRPr lang="zh-CN" altLang="en-US" dirty="0"/>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145">
                                          <p:stCondLst>
                                            <p:cond delay="0"/>
                                          </p:stCondLst>
                                        </p:cTn>
                                        <p:tgtEl>
                                          <p:spTgt spid="38"/>
                                        </p:tgtEl>
                                      </p:cBhvr>
                                    </p:animEffect>
                                    <p:anim calcmode="lin" valueType="num">
                                      <p:cBhvr>
                                        <p:cTn id="8"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3" dur="7">
                                          <p:stCondLst>
                                            <p:cond delay="163"/>
                                          </p:stCondLst>
                                        </p:cTn>
                                        <p:tgtEl>
                                          <p:spTgt spid="38"/>
                                        </p:tgtEl>
                                      </p:cBhvr>
                                      <p:to x="100000" y="60000"/>
                                    </p:animScale>
                                    <p:animScale>
                                      <p:cBhvr>
                                        <p:cTn id="14" dur="42" decel="50000">
                                          <p:stCondLst>
                                            <p:cond delay="169"/>
                                          </p:stCondLst>
                                        </p:cTn>
                                        <p:tgtEl>
                                          <p:spTgt spid="38"/>
                                        </p:tgtEl>
                                      </p:cBhvr>
                                      <p:to x="100000" y="100000"/>
                                    </p:animScale>
                                    <p:animScale>
                                      <p:cBhvr>
                                        <p:cTn id="15" dur="7">
                                          <p:stCondLst>
                                            <p:cond delay="328"/>
                                          </p:stCondLst>
                                        </p:cTn>
                                        <p:tgtEl>
                                          <p:spTgt spid="38"/>
                                        </p:tgtEl>
                                      </p:cBhvr>
                                      <p:to x="100000" y="80000"/>
                                    </p:animScale>
                                    <p:animScale>
                                      <p:cBhvr>
                                        <p:cTn id="16" dur="42" decel="50000">
                                          <p:stCondLst>
                                            <p:cond delay="335"/>
                                          </p:stCondLst>
                                        </p:cTn>
                                        <p:tgtEl>
                                          <p:spTgt spid="38"/>
                                        </p:tgtEl>
                                      </p:cBhvr>
                                      <p:to x="100000" y="100000"/>
                                    </p:animScale>
                                    <p:animScale>
                                      <p:cBhvr>
                                        <p:cTn id="17" dur="7">
                                          <p:stCondLst>
                                            <p:cond delay="411"/>
                                          </p:stCondLst>
                                        </p:cTn>
                                        <p:tgtEl>
                                          <p:spTgt spid="38"/>
                                        </p:tgtEl>
                                      </p:cBhvr>
                                      <p:to x="100000" y="90000"/>
                                    </p:animScale>
                                    <p:animScale>
                                      <p:cBhvr>
                                        <p:cTn id="18" dur="42" decel="50000">
                                          <p:stCondLst>
                                            <p:cond delay="417"/>
                                          </p:stCondLst>
                                        </p:cTn>
                                        <p:tgtEl>
                                          <p:spTgt spid="38"/>
                                        </p:tgtEl>
                                      </p:cBhvr>
                                      <p:to x="100000" y="100000"/>
                                    </p:animScale>
                                    <p:animScale>
                                      <p:cBhvr>
                                        <p:cTn id="19" dur="7">
                                          <p:stCondLst>
                                            <p:cond delay="452"/>
                                          </p:stCondLst>
                                        </p:cTn>
                                        <p:tgtEl>
                                          <p:spTgt spid="38"/>
                                        </p:tgtEl>
                                      </p:cBhvr>
                                      <p:to x="100000" y="95000"/>
                                    </p:animScale>
                                    <p:animScale>
                                      <p:cBhvr>
                                        <p:cTn id="20" dur="42" decel="50000">
                                          <p:stCondLst>
                                            <p:cond delay="459"/>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5"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0"/>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3"/>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7"/>
                                          </p:stCondLst>
                                        </p:cTn>
                                        <p:tgtEl>
                                          <p:spTgt spid="44"/>
                                        </p:tgtEl>
                                      </p:cBhvr>
                                      <p:to x="100000" y="80000"/>
                                    </p:animScale>
                                    <p:animScale>
                                      <p:cBhvr>
                                        <p:cTn id="34" dur="42" decel="50000">
                                          <p:stCondLst>
                                            <p:cond delay="334"/>
                                          </p:stCondLst>
                                        </p:cTn>
                                        <p:tgtEl>
                                          <p:spTgt spid="44"/>
                                        </p:tgtEl>
                                      </p:cBhvr>
                                      <p:to x="100000" y="100000"/>
                                    </p:animScale>
                                    <p:animScale>
                                      <p:cBhvr>
                                        <p:cTn id="35" dur="7">
                                          <p:stCondLst>
                                            <p:cond delay="410"/>
                                          </p:stCondLst>
                                        </p:cTn>
                                        <p:tgtEl>
                                          <p:spTgt spid="44"/>
                                        </p:tgtEl>
                                      </p:cBhvr>
                                      <p:to x="100000" y="90000"/>
                                    </p:animScale>
                                    <p:animScale>
                                      <p:cBhvr>
                                        <p:cTn id="36" dur="42" decel="50000">
                                          <p:stCondLst>
                                            <p:cond delay="416"/>
                                          </p:stCondLst>
                                        </p:cTn>
                                        <p:tgtEl>
                                          <p:spTgt spid="44"/>
                                        </p:tgtEl>
                                      </p:cBhvr>
                                      <p:to x="100000" y="100000"/>
                                    </p:animScale>
                                    <p:animScale>
                                      <p:cBhvr>
                                        <p:cTn id="37" dur="7">
                                          <p:stCondLst>
                                            <p:cond delay="451"/>
                                          </p:stCondLst>
                                        </p:cTn>
                                        <p:tgtEl>
                                          <p:spTgt spid="44"/>
                                        </p:tgtEl>
                                      </p:cBhvr>
                                      <p:to x="100000" y="95000"/>
                                    </p:animScale>
                                    <p:animScale>
                                      <p:cBhvr>
                                        <p:cTn id="38" dur="42" decel="50000">
                                          <p:stCondLst>
                                            <p:cond delay="458"/>
                                          </p:stCondLst>
                                        </p:cTn>
                                        <p:tgtEl>
                                          <p:spTgt spid="4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amond(in)">
                                      <p:cBhvr>
                                        <p:cTn id="43" dur="500"/>
                                        <p:tgtEl>
                                          <p:spTgt spid="10"/>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500" fill="hold"/>
                                        <p:tgtEl>
                                          <p:spTgt spid="42"/>
                                        </p:tgtEl>
                                        <p:attrNameLst>
                                          <p:attrName>stroke.color</p:attrName>
                                        </p:attrNameLst>
                                      </p:cBhvr>
                                      <p:to>
                                        <a:srgbClr val="C00500"/>
                                      </p:to>
                                    </p:animClr>
                                    <p:set>
                                      <p:cBhvr>
                                        <p:cTn id="52" dur="500" fill="hold"/>
                                        <p:tgtEl>
                                          <p:spTgt spid="4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688993" y="7761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182600" y="202931"/>
            <a:ext cx="324217" cy="303460"/>
          </a:xfrm>
          <a:prstGeom prst="chevron">
            <a:avLst>
              <a:gd name="adj" fmla="val 56250"/>
            </a:avLst>
          </a:prstGeom>
          <a:solidFill>
            <a:srgbClr val="0070C0"/>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441423" y="202931"/>
            <a:ext cx="324217" cy="303460"/>
          </a:xfrm>
          <a:prstGeom prst="chevron">
            <a:avLst>
              <a:gd name="adj" fmla="val 56250"/>
            </a:avLst>
          </a:prstGeom>
          <a:solidFill>
            <a:srgbClr val="0070C0"/>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762885" y="3779166"/>
            <a:ext cx="813568"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5521486" y="305035"/>
            <a:ext cx="1618980"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pic>
        <p:nvPicPr>
          <p:cNvPr id="12" name="图片 11" descr="上传附件.png"/>
          <p:cNvPicPr>
            <a:picLocks noChangeAspect="1"/>
          </p:cNvPicPr>
          <p:nvPr/>
        </p:nvPicPr>
        <p:blipFill>
          <a:blip r:embed="rId3" cstate="print"/>
          <a:stretch>
            <a:fillRect/>
          </a:stretch>
        </p:blipFill>
        <p:spPr>
          <a:xfrm>
            <a:off x="35359" y="861646"/>
            <a:ext cx="12067161" cy="5975621"/>
          </a:xfrm>
          <a:prstGeom prst="rect">
            <a:avLst/>
          </a:prstGeom>
        </p:spPr>
      </p:pic>
      <p:sp>
        <p:nvSpPr>
          <p:cNvPr id="39" name="矩形 38"/>
          <p:cNvSpPr/>
          <p:nvPr/>
        </p:nvSpPr>
        <p:spPr>
          <a:xfrm>
            <a:off x="1592292" y="2762862"/>
            <a:ext cx="952341" cy="380650"/>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3" name="TextBox 42"/>
          <p:cNvSpPr txBox="1"/>
          <p:nvPr/>
        </p:nvSpPr>
        <p:spPr>
          <a:xfrm>
            <a:off x="5711954" y="305036"/>
            <a:ext cx="1333278" cy="415440"/>
          </a:xfrm>
          <a:prstGeom prst="rect">
            <a:avLst/>
          </a:prstGeom>
          <a:noFill/>
        </p:spPr>
        <p:txBody>
          <a:bodyPr wrap="square" lIns="121862" tIns="60931" rIns="121862" bIns="60931" rtlCol="0">
            <a:spAutoFit/>
          </a:bodyPr>
          <a:lstStyle/>
          <a:p>
            <a:pPr>
              <a:defRPr/>
            </a:pPr>
            <a:r>
              <a:rPr lang="zh-CN" altLang="en-US" sz="1900" dirty="0" smtClean="0">
                <a:solidFill>
                  <a:schemeClr val="bg1"/>
                </a:solidFill>
                <a:latin typeface="微软雅黑" pitchFamily="34" charset="-122"/>
                <a:ea typeface="微软雅黑" pitchFamily="34" charset="-122"/>
              </a:rPr>
              <a:t>上传附件</a:t>
            </a:r>
          </a:p>
        </p:txBody>
      </p:sp>
      <p:sp>
        <p:nvSpPr>
          <p:cNvPr id="16" name="矩形 15"/>
          <p:cNvSpPr/>
          <p:nvPr/>
        </p:nvSpPr>
        <p:spPr>
          <a:xfrm>
            <a:off x="6857873" y="3619325"/>
            <a:ext cx="1809448" cy="729938"/>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amond(in)">
                                      <p:cBhvr>
                                        <p:cTn id="42" dur="500"/>
                                        <p:tgtEl>
                                          <p:spTgt spid="1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39"/>
                                        </p:tgtEl>
                                        <p:attrNameLst>
                                          <p:attrName>stroke.color</p:attrName>
                                        </p:attrNameLst>
                                      </p:cBhvr>
                                      <p:to>
                                        <a:srgbClr val="C00500"/>
                                      </p:to>
                                    </p:animClr>
                                    <p:set>
                                      <p:cBhvr>
                                        <p:cTn id="51" dur="500" fill="hold"/>
                                        <p:tgtEl>
                                          <p:spTgt spid="39"/>
                                        </p:tgtEl>
                                        <p:attrNameLst>
                                          <p:attrName>stroke.on</p:attrName>
                                        </p:attrNameLst>
                                      </p:cBhvr>
                                      <p:to>
                                        <p:strVal val="true"/>
                                      </p:to>
                                    </p:se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7" presetClass="emph" presetSubtype="2" fill="hold" nodeType="clickEffect">
                                  <p:stCondLst>
                                    <p:cond delay="0"/>
                                  </p:stCondLst>
                                  <p:childTnLst>
                                    <p:animClr clrSpc="rgb" dir="cw">
                                      <p:cBhvr>
                                        <p:cTn id="59" dur="500" fill="hold"/>
                                        <p:tgtEl>
                                          <p:spTgt spid="16"/>
                                        </p:tgtEl>
                                        <p:attrNameLst>
                                          <p:attrName>stroke.color</p:attrName>
                                        </p:attrNameLst>
                                      </p:cBhvr>
                                      <p:to>
                                        <a:srgbClr val="C00500"/>
                                      </p:to>
                                    </p:animClr>
                                    <p:set>
                                      <p:cBhvr>
                                        <p:cTn id="60" dur="500" fill="hold"/>
                                        <p:tgtEl>
                                          <p:spTgt spid="1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87783" y="7761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81390" y="202931"/>
            <a:ext cx="324217" cy="303460"/>
          </a:xfrm>
          <a:prstGeom prst="chevron">
            <a:avLst>
              <a:gd name="adj" fmla="val 56250"/>
            </a:avLst>
          </a:prstGeom>
          <a:solidFill>
            <a:srgbClr val="0070C0"/>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40213" y="202931"/>
            <a:ext cx="324217" cy="303460"/>
          </a:xfrm>
          <a:prstGeom prst="chevron">
            <a:avLst>
              <a:gd name="adj" fmla="val 56250"/>
            </a:avLst>
          </a:prstGeom>
          <a:solidFill>
            <a:srgbClr val="0070C0"/>
          </a:solidFill>
          <a:ln>
            <a:noFill/>
          </a:ln>
          <a:effectLst/>
          <a:extLst/>
        </p:spPr>
        <p:txBody>
          <a:bodyPr wrap="none" lIns="121862" tIns="60931" rIns="121862" bIns="60931" anchor="ctr"/>
          <a:lstStyle/>
          <a:p>
            <a:endParaRPr lang="zh-CN" altLang="en-US">
              <a:solidFill>
                <a:schemeClr val="bg1"/>
              </a:solidFill>
            </a:endParaRPr>
          </a:p>
        </p:txBody>
      </p:sp>
      <p:sp>
        <p:nvSpPr>
          <p:cNvPr id="38" name="AutoShape 50"/>
          <p:cNvSpPr>
            <a:spLocks noChangeArrowheads="1"/>
          </p:cNvSpPr>
          <p:nvPr/>
        </p:nvSpPr>
        <p:spPr bwMode="auto">
          <a:xfrm>
            <a:off x="5295990" y="373450"/>
            <a:ext cx="1809448"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pic>
        <p:nvPicPr>
          <p:cNvPr id="10" name="图片 9" descr="10.png"/>
          <p:cNvPicPr>
            <a:picLocks noChangeAspect="1"/>
          </p:cNvPicPr>
          <p:nvPr/>
        </p:nvPicPr>
        <p:blipFill>
          <a:blip r:embed="rId3" cstate="print"/>
          <a:stretch>
            <a:fillRect/>
          </a:stretch>
        </p:blipFill>
        <p:spPr>
          <a:xfrm>
            <a:off x="0" y="830920"/>
            <a:ext cx="12001532" cy="6023931"/>
          </a:xfrm>
          <a:prstGeom prst="rect">
            <a:avLst/>
          </a:prstGeom>
        </p:spPr>
      </p:pic>
      <p:sp>
        <p:nvSpPr>
          <p:cNvPr id="42" name="矩形 41"/>
          <p:cNvSpPr/>
          <p:nvPr/>
        </p:nvSpPr>
        <p:spPr>
          <a:xfrm flipV="1">
            <a:off x="4286551" y="6244081"/>
            <a:ext cx="3523663" cy="38065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4" name="TextBox 43"/>
          <p:cNvSpPr txBox="1"/>
          <p:nvPr/>
        </p:nvSpPr>
        <p:spPr>
          <a:xfrm>
            <a:off x="5391225" y="373451"/>
            <a:ext cx="1714214" cy="415440"/>
          </a:xfrm>
          <a:prstGeom prst="rect">
            <a:avLst/>
          </a:prstGeom>
          <a:noFill/>
        </p:spPr>
        <p:txBody>
          <a:bodyPr wrap="square" lIns="121862" tIns="60931" rIns="121862" bIns="60931" rtlCol="0">
            <a:spAutoFit/>
          </a:bodyPr>
          <a:lstStyle/>
          <a:p>
            <a:pPr>
              <a:defRPr/>
            </a:pPr>
            <a:r>
              <a:rPr lang="zh-CN" altLang="en-US" sz="1900" dirty="0" smtClean="0">
                <a:solidFill>
                  <a:schemeClr val="bg1"/>
                </a:solidFill>
                <a:latin typeface="微软雅黑" pitchFamily="34" charset="-122"/>
                <a:ea typeface="微软雅黑" pitchFamily="34" charset="-122"/>
              </a:rPr>
              <a:t>转办、协办</a:t>
            </a:r>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145">
                                          <p:stCondLst>
                                            <p:cond delay="0"/>
                                          </p:stCondLst>
                                        </p:cTn>
                                        <p:tgtEl>
                                          <p:spTgt spid="38"/>
                                        </p:tgtEl>
                                      </p:cBhvr>
                                    </p:animEffect>
                                    <p:anim calcmode="lin" valueType="num">
                                      <p:cBhvr>
                                        <p:cTn id="8"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3" dur="7">
                                          <p:stCondLst>
                                            <p:cond delay="163"/>
                                          </p:stCondLst>
                                        </p:cTn>
                                        <p:tgtEl>
                                          <p:spTgt spid="38"/>
                                        </p:tgtEl>
                                      </p:cBhvr>
                                      <p:to x="100000" y="60000"/>
                                    </p:animScale>
                                    <p:animScale>
                                      <p:cBhvr>
                                        <p:cTn id="14" dur="42" decel="50000">
                                          <p:stCondLst>
                                            <p:cond delay="169"/>
                                          </p:stCondLst>
                                        </p:cTn>
                                        <p:tgtEl>
                                          <p:spTgt spid="38"/>
                                        </p:tgtEl>
                                      </p:cBhvr>
                                      <p:to x="100000" y="100000"/>
                                    </p:animScale>
                                    <p:animScale>
                                      <p:cBhvr>
                                        <p:cTn id="15" dur="7">
                                          <p:stCondLst>
                                            <p:cond delay="328"/>
                                          </p:stCondLst>
                                        </p:cTn>
                                        <p:tgtEl>
                                          <p:spTgt spid="38"/>
                                        </p:tgtEl>
                                      </p:cBhvr>
                                      <p:to x="100000" y="80000"/>
                                    </p:animScale>
                                    <p:animScale>
                                      <p:cBhvr>
                                        <p:cTn id="16" dur="42" decel="50000">
                                          <p:stCondLst>
                                            <p:cond delay="335"/>
                                          </p:stCondLst>
                                        </p:cTn>
                                        <p:tgtEl>
                                          <p:spTgt spid="38"/>
                                        </p:tgtEl>
                                      </p:cBhvr>
                                      <p:to x="100000" y="100000"/>
                                    </p:animScale>
                                    <p:animScale>
                                      <p:cBhvr>
                                        <p:cTn id="17" dur="7">
                                          <p:stCondLst>
                                            <p:cond delay="411"/>
                                          </p:stCondLst>
                                        </p:cTn>
                                        <p:tgtEl>
                                          <p:spTgt spid="38"/>
                                        </p:tgtEl>
                                      </p:cBhvr>
                                      <p:to x="100000" y="90000"/>
                                    </p:animScale>
                                    <p:animScale>
                                      <p:cBhvr>
                                        <p:cTn id="18" dur="42" decel="50000">
                                          <p:stCondLst>
                                            <p:cond delay="417"/>
                                          </p:stCondLst>
                                        </p:cTn>
                                        <p:tgtEl>
                                          <p:spTgt spid="38"/>
                                        </p:tgtEl>
                                      </p:cBhvr>
                                      <p:to x="100000" y="100000"/>
                                    </p:animScale>
                                    <p:animScale>
                                      <p:cBhvr>
                                        <p:cTn id="19" dur="7">
                                          <p:stCondLst>
                                            <p:cond delay="452"/>
                                          </p:stCondLst>
                                        </p:cTn>
                                        <p:tgtEl>
                                          <p:spTgt spid="38"/>
                                        </p:tgtEl>
                                      </p:cBhvr>
                                      <p:to x="100000" y="95000"/>
                                    </p:animScale>
                                    <p:animScale>
                                      <p:cBhvr>
                                        <p:cTn id="20" dur="42" decel="50000">
                                          <p:stCondLst>
                                            <p:cond delay="459"/>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5"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0"/>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3"/>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7"/>
                                          </p:stCondLst>
                                        </p:cTn>
                                        <p:tgtEl>
                                          <p:spTgt spid="44"/>
                                        </p:tgtEl>
                                      </p:cBhvr>
                                      <p:to x="100000" y="80000"/>
                                    </p:animScale>
                                    <p:animScale>
                                      <p:cBhvr>
                                        <p:cTn id="34" dur="42" decel="50000">
                                          <p:stCondLst>
                                            <p:cond delay="334"/>
                                          </p:stCondLst>
                                        </p:cTn>
                                        <p:tgtEl>
                                          <p:spTgt spid="44"/>
                                        </p:tgtEl>
                                      </p:cBhvr>
                                      <p:to x="100000" y="100000"/>
                                    </p:animScale>
                                    <p:animScale>
                                      <p:cBhvr>
                                        <p:cTn id="35" dur="7">
                                          <p:stCondLst>
                                            <p:cond delay="410"/>
                                          </p:stCondLst>
                                        </p:cTn>
                                        <p:tgtEl>
                                          <p:spTgt spid="44"/>
                                        </p:tgtEl>
                                      </p:cBhvr>
                                      <p:to x="100000" y="90000"/>
                                    </p:animScale>
                                    <p:animScale>
                                      <p:cBhvr>
                                        <p:cTn id="36" dur="42" decel="50000">
                                          <p:stCondLst>
                                            <p:cond delay="416"/>
                                          </p:stCondLst>
                                        </p:cTn>
                                        <p:tgtEl>
                                          <p:spTgt spid="44"/>
                                        </p:tgtEl>
                                      </p:cBhvr>
                                      <p:to x="100000" y="100000"/>
                                    </p:animScale>
                                    <p:animScale>
                                      <p:cBhvr>
                                        <p:cTn id="37" dur="7">
                                          <p:stCondLst>
                                            <p:cond delay="451"/>
                                          </p:stCondLst>
                                        </p:cTn>
                                        <p:tgtEl>
                                          <p:spTgt spid="44"/>
                                        </p:tgtEl>
                                      </p:cBhvr>
                                      <p:to x="100000" y="95000"/>
                                    </p:animScale>
                                    <p:animScale>
                                      <p:cBhvr>
                                        <p:cTn id="38" dur="42" decel="50000">
                                          <p:stCondLst>
                                            <p:cond delay="458"/>
                                          </p:stCondLst>
                                        </p:cTn>
                                        <p:tgtEl>
                                          <p:spTgt spid="4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amond(in)">
                                      <p:cBhvr>
                                        <p:cTn id="43" dur="500"/>
                                        <p:tgtEl>
                                          <p:spTgt spid="10"/>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500" fill="hold"/>
                                        <p:tgtEl>
                                          <p:spTgt spid="42"/>
                                        </p:tgtEl>
                                        <p:attrNameLst>
                                          <p:attrName>stroke.color</p:attrName>
                                        </p:attrNameLst>
                                      </p:cBhvr>
                                      <p:to>
                                        <a:srgbClr val="C00500"/>
                                      </p:to>
                                    </p:animClr>
                                    <p:set>
                                      <p:cBhvr>
                                        <p:cTn id="52" dur="500" fill="hold"/>
                                        <p:tgtEl>
                                          <p:spTgt spid="4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40538" y="60031"/>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34145" y="18534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7" name="AutoShape 23"/>
          <p:cNvSpPr>
            <a:spLocks noChangeArrowheads="1"/>
          </p:cNvSpPr>
          <p:nvPr/>
        </p:nvSpPr>
        <p:spPr bwMode="auto">
          <a:xfrm>
            <a:off x="592968" y="18534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34" name="AutoShape 50"/>
          <p:cNvSpPr>
            <a:spLocks noChangeArrowheads="1"/>
          </p:cNvSpPr>
          <p:nvPr/>
        </p:nvSpPr>
        <p:spPr bwMode="auto">
          <a:xfrm>
            <a:off x="5243235" y="285525"/>
            <a:ext cx="1618980"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ctr">
              <a:defRPr/>
            </a:pPr>
            <a:endParaRPr lang="zh-CN" altLang="en-US" sz="2100" dirty="0">
              <a:solidFill>
                <a:srgbClr val="080808"/>
              </a:solidFill>
              <a:latin typeface="微软雅黑" pitchFamily="34" charset="-122"/>
              <a:ea typeface="微软雅黑" pitchFamily="34" charset="-122"/>
            </a:endParaRPr>
          </a:p>
        </p:txBody>
      </p:sp>
      <p:pic>
        <p:nvPicPr>
          <p:cNvPr id="10" name="图片 9" descr="11.png"/>
          <p:cNvPicPr>
            <a:picLocks noChangeAspect="1"/>
          </p:cNvPicPr>
          <p:nvPr/>
        </p:nvPicPr>
        <p:blipFill>
          <a:blip r:embed="rId3" cstate="print"/>
          <a:stretch>
            <a:fillRect/>
          </a:stretch>
        </p:blipFill>
        <p:spPr>
          <a:xfrm>
            <a:off x="1" y="777404"/>
            <a:ext cx="12083166" cy="6083599"/>
          </a:xfrm>
          <a:prstGeom prst="rect">
            <a:avLst/>
          </a:prstGeom>
        </p:spPr>
      </p:pic>
      <p:sp>
        <p:nvSpPr>
          <p:cNvPr id="39" name="矩形 38"/>
          <p:cNvSpPr/>
          <p:nvPr/>
        </p:nvSpPr>
        <p:spPr>
          <a:xfrm>
            <a:off x="762889" y="2762863"/>
            <a:ext cx="5428345" cy="3425852"/>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3" name="TextBox 42"/>
          <p:cNvSpPr txBox="1"/>
          <p:nvPr/>
        </p:nvSpPr>
        <p:spPr>
          <a:xfrm>
            <a:off x="5433703" y="285526"/>
            <a:ext cx="1333278" cy="430829"/>
          </a:xfrm>
          <a:prstGeom prst="rect">
            <a:avLst/>
          </a:prstGeom>
          <a:noFill/>
        </p:spPr>
        <p:txBody>
          <a:bodyPr wrap="square" lIns="121862" tIns="60931" rIns="121862" bIns="60931" rtlCol="0">
            <a:spAutoFit/>
          </a:bodyPr>
          <a:lstStyle/>
          <a:p>
            <a:pPr algn="ctr">
              <a:defRPr/>
            </a:pPr>
            <a:r>
              <a:rPr lang="zh-CN" altLang="en-US" sz="2000" dirty="0" smtClean="0">
                <a:solidFill>
                  <a:schemeClr val="bg1"/>
                </a:solidFill>
                <a:latin typeface="微软雅黑" pitchFamily="34" charset="-122"/>
                <a:ea typeface="微软雅黑" pitchFamily="34" charset="-122"/>
              </a:rPr>
              <a:t>提 交</a:t>
            </a:r>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amond(in)">
                                      <p:cBhvr>
                                        <p:cTn id="42" dur="500"/>
                                        <p:tgtEl>
                                          <p:spTgt spid="10"/>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39"/>
                                        </p:tgtEl>
                                        <p:attrNameLst>
                                          <p:attrName>stroke.color</p:attrName>
                                        </p:attrNameLst>
                                      </p:cBhvr>
                                      <p:to>
                                        <a:srgbClr val="C00500"/>
                                      </p:to>
                                    </p:animClr>
                                    <p:set>
                                      <p:cBhvr>
                                        <p:cTn id="51" dur="500" fill="hold"/>
                                        <p:tgtEl>
                                          <p:spTgt spid="3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3577847" y="2467744"/>
            <a:ext cx="4840437" cy="626268"/>
            <a:chOff x="3528133" y="4652953"/>
            <a:chExt cx="4840437" cy="626268"/>
          </a:xfrm>
        </p:grpSpPr>
        <p:sp>
          <p:nvSpPr>
            <p:cNvPr id="4"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5"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6" name="TextBox 25"/>
          <p:cNvSpPr txBox="1"/>
          <p:nvPr/>
        </p:nvSpPr>
        <p:spPr>
          <a:xfrm>
            <a:off x="4297927" y="2467927"/>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2.</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grpSp>
        <p:nvGrpSpPr>
          <p:cNvPr id="8" name="组合 7"/>
          <p:cNvGrpSpPr/>
          <p:nvPr/>
        </p:nvGrpSpPr>
        <p:grpSpPr>
          <a:xfrm>
            <a:off x="3577847" y="3437490"/>
            <a:ext cx="4840437" cy="626268"/>
            <a:chOff x="3528133" y="4652953"/>
            <a:chExt cx="4840437" cy="626268"/>
          </a:xfrm>
        </p:grpSpPr>
        <p:sp>
          <p:nvSpPr>
            <p:cNvPr id="9"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10"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11" name="TextBox 25"/>
          <p:cNvSpPr txBox="1"/>
          <p:nvPr/>
        </p:nvSpPr>
        <p:spPr>
          <a:xfrm>
            <a:off x="4297927" y="3415686"/>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3.</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sp>
        <p:nvSpPr>
          <p:cNvPr id="12" name="文本框 39"/>
          <p:cNvSpPr txBox="1"/>
          <p:nvPr/>
        </p:nvSpPr>
        <p:spPr>
          <a:xfrm>
            <a:off x="4801448" y="3469511"/>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rPr>
              <a:t>系统功能</a:t>
            </a:r>
            <a:endParaRPr lang="zh-CN" altLang="zh-CN" sz="2400" b="1" spc="300" dirty="0" smtClean="0">
              <a:solidFill>
                <a:srgbClr val="1E87C8"/>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3577847" y="4433764"/>
            <a:ext cx="4840437" cy="626268"/>
            <a:chOff x="3528133" y="4652953"/>
            <a:chExt cx="4840437" cy="626268"/>
          </a:xfrm>
        </p:grpSpPr>
        <p:sp>
          <p:nvSpPr>
            <p:cNvPr id="14"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15"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16" name="TextBox 25"/>
          <p:cNvSpPr txBox="1"/>
          <p:nvPr/>
        </p:nvSpPr>
        <p:spPr>
          <a:xfrm>
            <a:off x="4297927" y="4411960"/>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4.</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sp>
        <p:nvSpPr>
          <p:cNvPr id="17" name="文本框 44"/>
          <p:cNvSpPr txBox="1"/>
          <p:nvPr/>
        </p:nvSpPr>
        <p:spPr>
          <a:xfrm>
            <a:off x="4801448" y="4465785"/>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rPr>
              <a:t>社会影响</a:t>
            </a:r>
            <a:endParaRPr lang="zh-CN" altLang="zh-CN" sz="2400" b="1" spc="300" dirty="0" smtClean="0">
              <a:solidFill>
                <a:srgbClr val="1E87C8"/>
              </a:solidFill>
              <a:latin typeface="微软雅黑" panose="020B0503020204020204" pitchFamily="34" charset="-122"/>
              <a:ea typeface="微软雅黑" panose="020B0503020204020204" pitchFamily="34" charset="-122"/>
            </a:endParaRPr>
          </a:p>
        </p:txBody>
      </p:sp>
      <p:grpSp>
        <p:nvGrpSpPr>
          <p:cNvPr id="18" name="组合 17"/>
          <p:cNvGrpSpPr/>
          <p:nvPr/>
        </p:nvGrpSpPr>
        <p:grpSpPr>
          <a:xfrm>
            <a:off x="3577847" y="1531640"/>
            <a:ext cx="4840437" cy="648072"/>
            <a:chOff x="3719736" y="1988840"/>
            <a:chExt cx="4840437" cy="648072"/>
          </a:xfrm>
        </p:grpSpPr>
        <p:grpSp>
          <p:nvGrpSpPr>
            <p:cNvPr id="19" name="组合 3"/>
            <p:cNvGrpSpPr/>
            <p:nvPr/>
          </p:nvGrpSpPr>
          <p:grpSpPr>
            <a:xfrm>
              <a:off x="3719736" y="2010644"/>
              <a:ext cx="4840437" cy="626268"/>
              <a:chOff x="3528133" y="4652953"/>
              <a:chExt cx="4840437" cy="626268"/>
            </a:xfrm>
          </p:grpSpPr>
          <p:sp>
            <p:nvSpPr>
              <p:cNvPr id="23"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24" name="AutoShape 15"/>
              <p:cNvSpPr>
                <a:spLocks noChangeArrowheads="1"/>
              </p:cNvSpPr>
              <p:nvPr/>
            </p:nvSpPr>
            <p:spPr bwMode="auto">
              <a:xfrm>
                <a:off x="3543283" y="4652953"/>
                <a:ext cx="4810137" cy="533400"/>
              </a:xfrm>
              <a:prstGeom prst="roundRect">
                <a:avLst>
                  <a:gd name="adj" fmla="val 16667"/>
                </a:avLst>
              </a:prstGeom>
              <a:solidFill>
                <a:srgbClr val="1E87C8"/>
              </a:soli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20" name="TextBox 19"/>
            <p:cNvSpPr txBox="1"/>
            <p:nvPr/>
          </p:nvSpPr>
          <p:spPr>
            <a:xfrm>
              <a:off x="4439816" y="1988840"/>
              <a:ext cx="526106" cy="584775"/>
            </a:xfrm>
            <a:prstGeom prst="rect">
              <a:avLst/>
            </a:prstGeom>
            <a:noFill/>
          </p:spPr>
          <p:txBody>
            <a:bodyPr wrap="none" rtlCol="0">
              <a:spAutoFit/>
            </a:bodyPr>
            <a:lstStyle/>
            <a:p>
              <a:r>
                <a:rPr lang="en-US" altLang="zh-CN" sz="3200" b="1" dirty="0" smtClean="0">
                  <a:solidFill>
                    <a:schemeClr val="bg1"/>
                  </a:solidFill>
                  <a:latin typeface="Arial" panose="020B0604020202020204" pitchFamily="34" charset="0"/>
                  <a:ea typeface="隶书" pitchFamily="49" charset="-122"/>
                  <a:cs typeface="Arial" panose="020B0604020202020204" pitchFamily="34" charset="0"/>
                </a:rPr>
                <a:t>1.</a:t>
              </a:r>
              <a:endParaRPr lang="zh-CN" altLang="en-US" sz="3200" b="1" dirty="0">
                <a:solidFill>
                  <a:schemeClr val="bg1"/>
                </a:solidFill>
                <a:latin typeface="Arial" panose="020B0604020202020204" pitchFamily="34" charset="0"/>
                <a:ea typeface="隶书" pitchFamily="49" charset="-122"/>
                <a:cs typeface="Arial" panose="020B0604020202020204" pitchFamily="34" charset="0"/>
              </a:endParaRPr>
            </a:p>
          </p:txBody>
        </p:sp>
        <p:sp>
          <p:nvSpPr>
            <p:cNvPr id="21" name="文本框 2"/>
            <p:cNvSpPr txBox="1"/>
            <p:nvPr/>
          </p:nvSpPr>
          <p:spPr>
            <a:xfrm>
              <a:off x="4943337" y="2042665"/>
              <a:ext cx="1762021" cy="461665"/>
            </a:xfrm>
            <a:prstGeom prst="rect">
              <a:avLst/>
            </a:prstGeom>
            <a:noFill/>
          </p:spPr>
          <p:txBody>
            <a:bodyPr wrap="none" rtlCol="0">
              <a:spAutoFit/>
            </a:bodyPr>
            <a:lstStyle/>
            <a:p>
              <a:pPr marL="342900" indent="-342900">
                <a:buFont typeface="Wingdings" pitchFamily="2" charset="2"/>
                <a:buChar char="Ø"/>
                <a:defRPr/>
              </a:pPr>
              <a:r>
                <a:rPr lang="zh-CN" altLang="en-US" sz="2400" b="1" dirty="0" smtClean="0">
                  <a:solidFill>
                    <a:schemeClr val="bg1"/>
                  </a:solidFill>
                  <a:latin typeface="微软雅黑" pitchFamily="34" charset="-122"/>
                  <a:ea typeface="微软雅黑" pitchFamily="34" charset="-122"/>
                  <a:sym typeface="+mn-lt"/>
                </a:rPr>
                <a:t>软件介绍</a:t>
              </a:r>
              <a:endParaRPr lang="zh-CN" altLang="en-US" sz="2400" b="1" dirty="0">
                <a:solidFill>
                  <a:schemeClr val="bg1"/>
                </a:solidFill>
                <a:latin typeface="微软雅黑" pitchFamily="34" charset="-122"/>
                <a:ea typeface="微软雅黑" pitchFamily="34" charset="-122"/>
                <a:sym typeface="+mn-lt"/>
              </a:endParaRPr>
            </a:p>
          </p:txBody>
        </p:sp>
        <p:sp>
          <p:nvSpPr>
            <p:cNvPr id="22" name="AutoShape 19"/>
            <p:cNvSpPr>
              <a:spLocks noChangeArrowheads="1"/>
            </p:cNvSpPr>
            <p:nvPr/>
          </p:nvSpPr>
          <p:spPr bwMode="auto">
            <a:xfrm>
              <a:off x="7640708" y="2171486"/>
              <a:ext cx="343401" cy="215900"/>
            </a:xfrm>
            <a:prstGeom prst="leftArrow">
              <a:avLst>
                <a:gd name="adj1" fmla="val 50278"/>
                <a:gd name="adj2" fmla="val 72731"/>
              </a:avLst>
            </a:prstGeom>
            <a:solidFill>
              <a:schemeClr val="bg1"/>
            </a:solidFill>
            <a:ln w="9525">
              <a:noFill/>
              <a:miter lim="800000"/>
              <a:headEnd/>
              <a:tailEnd/>
            </a:ln>
          </p:spPr>
          <p:txBody>
            <a:bodyPr wrap="none" anchor="ctr"/>
            <a:lstStyle/>
            <a:p>
              <a:endParaRPr lang="zh-CN" altLang="en-US">
                <a:ea typeface="华文细黑" pitchFamily="2" charset="-122"/>
              </a:endParaRPr>
            </a:p>
          </p:txBody>
        </p:sp>
      </p:grpSp>
      <p:sp>
        <p:nvSpPr>
          <p:cNvPr id="27" name="文本框 39"/>
          <p:cNvSpPr txBox="1"/>
          <p:nvPr/>
        </p:nvSpPr>
        <p:spPr>
          <a:xfrm>
            <a:off x="4764656" y="2486794"/>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rPr>
              <a:t>典型案例</a:t>
            </a:r>
            <a:endParaRPr lang="zh-CN" altLang="zh-CN" sz="2400" b="1" spc="300" dirty="0" smtClean="0">
              <a:solidFill>
                <a:srgbClr val="1E87C8"/>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18"/>
                                        </p:tgtEl>
                                      </p:cBhvr>
                                    </p:animEffect>
                                    <p:animScale>
                                      <p:cBhvr>
                                        <p:cTn id="7" dur="250" autoRev="1" fill="hold"/>
                                        <p:tgtEl>
                                          <p:spTgt spid="1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70198" y="95201"/>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63805"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22628"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8" name="AutoShape 50"/>
          <p:cNvSpPr>
            <a:spLocks noChangeArrowheads="1"/>
          </p:cNvSpPr>
          <p:nvPr/>
        </p:nvSpPr>
        <p:spPr bwMode="auto">
          <a:xfrm>
            <a:off x="5316542" y="313458"/>
            <a:ext cx="2285619"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pic>
        <p:nvPicPr>
          <p:cNvPr id="12" name="图片 11" descr="12.png"/>
          <p:cNvPicPr>
            <a:picLocks noChangeAspect="1"/>
          </p:cNvPicPr>
          <p:nvPr/>
        </p:nvPicPr>
        <p:blipFill>
          <a:blip r:embed="rId3" cstate="print"/>
          <a:stretch>
            <a:fillRect/>
          </a:stretch>
        </p:blipFill>
        <p:spPr>
          <a:xfrm>
            <a:off x="0" y="844063"/>
            <a:ext cx="12190984" cy="6010790"/>
          </a:xfrm>
          <a:prstGeom prst="rect">
            <a:avLst/>
          </a:prstGeom>
        </p:spPr>
      </p:pic>
      <p:sp>
        <p:nvSpPr>
          <p:cNvPr id="42" name="矩形 41"/>
          <p:cNvSpPr/>
          <p:nvPr/>
        </p:nvSpPr>
        <p:spPr>
          <a:xfrm flipV="1">
            <a:off x="286718" y="2379505"/>
            <a:ext cx="1238044" cy="231851"/>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4" name="TextBox 43"/>
          <p:cNvSpPr txBox="1"/>
          <p:nvPr/>
        </p:nvSpPr>
        <p:spPr>
          <a:xfrm>
            <a:off x="5602245" y="313458"/>
            <a:ext cx="1714214" cy="415440"/>
          </a:xfrm>
          <a:prstGeom prst="rect">
            <a:avLst/>
          </a:prstGeom>
          <a:noFill/>
        </p:spPr>
        <p:txBody>
          <a:bodyPr wrap="square" lIns="121862" tIns="60931" rIns="121862" bIns="60931" rtlCol="0">
            <a:spAutoFit/>
          </a:bodyPr>
          <a:lstStyle/>
          <a:p>
            <a:pPr>
              <a:defRPr/>
            </a:pPr>
            <a:r>
              <a:rPr lang="zh-CN" altLang="en-US" sz="1900" dirty="0" smtClean="0">
                <a:solidFill>
                  <a:schemeClr val="bg1"/>
                </a:solidFill>
                <a:latin typeface="微软雅黑" pitchFamily="34" charset="-122"/>
                <a:ea typeface="微软雅黑" pitchFamily="34" charset="-122"/>
              </a:rPr>
              <a:t>审核要点查看</a:t>
            </a:r>
          </a:p>
        </p:txBody>
      </p:sp>
      <p:sp>
        <p:nvSpPr>
          <p:cNvPr id="20" name="矩形 19"/>
          <p:cNvSpPr/>
          <p:nvPr/>
        </p:nvSpPr>
        <p:spPr>
          <a:xfrm flipV="1">
            <a:off x="1770639" y="2822853"/>
            <a:ext cx="10190052" cy="352100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145">
                                          <p:stCondLst>
                                            <p:cond delay="0"/>
                                          </p:stCondLst>
                                        </p:cTn>
                                        <p:tgtEl>
                                          <p:spTgt spid="38"/>
                                        </p:tgtEl>
                                      </p:cBhvr>
                                    </p:animEffect>
                                    <p:anim calcmode="lin" valueType="num">
                                      <p:cBhvr>
                                        <p:cTn id="8"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3" dur="7">
                                          <p:stCondLst>
                                            <p:cond delay="163"/>
                                          </p:stCondLst>
                                        </p:cTn>
                                        <p:tgtEl>
                                          <p:spTgt spid="38"/>
                                        </p:tgtEl>
                                      </p:cBhvr>
                                      <p:to x="100000" y="60000"/>
                                    </p:animScale>
                                    <p:animScale>
                                      <p:cBhvr>
                                        <p:cTn id="14" dur="42" decel="50000">
                                          <p:stCondLst>
                                            <p:cond delay="169"/>
                                          </p:stCondLst>
                                        </p:cTn>
                                        <p:tgtEl>
                                          <p:spTgt spid="38"/>
                                        </p:tgtEl>
                                      </p:cBhvr>
                                      <p:to x="100000" y="100000"/>
                                    </p:animScale>
                                    <p:animScale>
                                      <p:cBhvr>
                                        <p:cTn id="15" dur="7">
                                          <p:stCondLst>
                                            <p:cond delay="328"/>
                                          </p:stCondLst>
                                        </p:cTn>
                                        <p:tgtEl>
                                          <p:spTgt spid="38"/>
                                        </p:tgtEl>
                                      </p:cBhvr>
                                      <p:to x="100000" y="80000"/>
                                    </p:animScale>
                                    <p:animScale>
                                      <p:cBhvr>
                                        <p:cTn id="16" dur="42" decel="50000">
                                          <p:stCondLst>
                                            <p:cond delay="335"/>
                                          </p:stCondLst>
                                        </p:cTn>
                                        <p:tgtEl>
                                          <p:spTgt spid="38"/>
                                        </p:tgtEl>
                                      </p:cBhvr>
                                      <p:to x="100000" y="100000"/>
                                    </p:animScale>
                                    <p:animScale>
                                      <p:cBhvr>
                                        <p:cTn id="17" dur="7">
                                          <p:stCondLst>
                                            <p:cond delay="411"/>
                                          </p:stCondLst>
                                        </p:cTn>
                                        <p:tgtEl>
                                          <p:spTgt spid="38"/>
                                        </p:tgtEl>
                                      </p:cBhvr>
                                      <p:to x="100000" y="90000"/>
                                    </p:animScale>
                                    <p:animScale>
                                      <p:cBhvr>
                                        <p:cTn id="18" dur="42" decel="50000">
                                          <p:stCondLst>
                                            <p:cond delay="417"/>
                                          </p:stCondLst>
                                        </p:cTn>
                                        <p:tgtEl>
                                          <p:spTgt spid="38"/>
                                        </p:tgtEl>
                                      </p:cBhvr>
                                      <p:to x="100000" y="100000"/>
                                    </p:animScale>
                                    <p:animScale>
                                      <p:cBhvr>
                                        <p:cTn id="19" dur="7">
                                          <p:stCondLst>
                                            <p:cond delay="452"/>
                                          </p:stCondLst>
                                        </p:cTn>
                                        <p:tgtEl>
                                          <p:spTgt spid="38"/>
                                        </p:tgtEl>
                                      </p:cBhvr>
                                      <p:to x="100000" y="95000"/>
                                    </p:animScale>
                                    <p:animScale>
                                      <p:cBhvr>
                                        <p:cTn id="20" dur="42" decel="50000">
                                          <p:stCondLst>
                                            <p:cond delay="459"/>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5"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0"/>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3"/>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7"/>
                                          </p:stCondLst>
                                        </p:cTn>
                                        <p:tgtEl>
                                          <p:spTgt spid="44"/>
                                        </p:tgtEl>
                                      </p:cBhvr>
                                      <p:to x="100000" y="80000"/>
                                    </p:animScale>
                                    <p:animScale>
                                      <p:cBhvr>
                                        <p:cTn id="34" dur="42" decel="50000">
                                          <p:stCondLst>
                                            <p:cond delay="334"/>
                                          </p:stCondLst>
                                        </p:cTn>
                                        <p:tgtEl>
                                          <p:spTgt spid="44"/>
                                        </p:tgtEl>
                                      </p:cBhvr>
                                      <p:to x="100000" y="100000"/>
                                    </p:animScale>
                                    <p:animScale>
                                      <p:cBhvr>
                                        <p:cTn id="35" dur="7">
                                          <p:stCondLst>
                                            <p:cond delay="410"/>
                                          </p:stCondLst>
                                        </p:cTn>
                                        <p:tgtEl>
                                          <p:spTgt spid="44"/>
                                        </p:tgtEl>
                                      </p:cBhvr>
                                      <p:to x="100000" y="90000"/>
                                    </p:animScale>
                                    <p:animScale>
                                      <p:cBhvr>
                                        <p:cTn id="36" dur="42" decel="50000">
                                          <p:stCondLst>
                                            <p:cond delay="416"/>
                                          </p:stCondLst>
                                        </p:cTn>
                                        <p:tgtEl>
                                          <p:spTgt spid="44"/>
                                        </p:tgtEl>
                                      </p:cBhvr>
                                      <p:to x="100000" y="100000"/>
                                    </p:animScale>
                                    <p:animScale>
                                      <p:cBhvr>
                                        <p:cTn id="37" dur="7">
                                          <p:stCondLst>
                                            <p:cond delay="451"/>
                                          </p:stCondLst>
                                        </p:cTn>
                                        <p:tgtEl>
                                          <p:spTgt spid="44"/>
                                        </p:tgtEl>
                                      </p:cBhvr>
                                      <p:to x="100000" y="95000"/>
                                    </p:animScale>
                                    <p:animScale>
                                      <p:cBhvr>
                                        <p:cTn id="38" dur="42" decel="50000">
                                          <p:stCondLst>
                                            <p:cond delay="458"/>
                                          </p:stCondLst>
                                        </p:cTn>
                                        <p:tgtEl>
                                          <p:spTgt spid="4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amond(in)">
                                      <p:cBhvr>
                                        <p:cTn id="43" dur="500"/>
                                        <p:tgtEl>
                                          <p:spTgt spid="12"/>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par>
                          <p:cTn id="48" fill="hold">
                            <p:stCondLst>
                              <p:cond delay="1000"/>
                            </p:stCondLst>
                            <p:childTnLst>
                              <p:par>
                                <p:cTn id="49" presetID="7" presetClass="emph" presetSubtype="2" fill="hold" nodeType="afterEffect">
                                  <p:stCondLst>
                                    <p:cond delay="0"/>
                                  </p:stCondLst>
                                  <p:childTnLst>
                                    <p:animClr clrSpc="rgb" dir="cw">
                                      <p:cBhvr>
                                        <p:cTn id="50" dur="500" fill="hold"/>
                                        <p:tgtEl>
                                          <p:spTgt spid="42"/>
                                        </p:tgtEl>
                                        <p:attrNameLst>
                                          <p:attrName>stroke.color</p:attrName>
                                        </p:attrNameLst>
                                      </p:cBhvr>
                                      <p:to>
                                        <a:srgbClr val="C00500"/>
                                      </p:to>
                                    </p:animClr>
                                    <p:set>
                                      <p:cBhvr>
                                        <p:cTn id="51" dur="500" fill="hold"/>
                                        <p:tgtEl>
                                          <p:spTgt spid="42"/>
                                        </p:tgtEl>
                                        <p:attrNameLst>
                                          <p:attrName>stroke.on</p:attrName>
                                        </p:attrNameLst>
                                      </p:cBhvr>
                                      <p:to>
                                        <p:strVal val="tru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childTnLst>
                          </p:cTn>
                        </p:par>
                      </p:childTnLst>
                    </p:cTn>
                  </p:par>
                  <p:par>
                    <p:cTn id="57" fill="hold">
                      <p:stCondLst>
                        <p:cond delay="indefinite"/>
                      </p:stCondLst>
                      <p:childTnLst>
                        <p:par>
                          <p:cTn id="58" fill="hold">
                            <p:stCondLst>
                              <p:cond delay="0"/>
                            </p:stCondLst>
                            <p:childTnLst>
                              <p:par>
                                <p:cTn id="59" presetID="7" presetClass="emph" presetSubtype="2" fill="hold" nodeType="clickEffect">
                                  <p:stCondLst>
                                    <p:cond delay="0"/>
                                  </p:stCondLst>
                                  <p:childTnLst>
                                    <p:animClr clrSpc="rgb" dir="cw">
                                      <p:cBhvr>
                                        <p:cTn id="60" dur="500" fill="hold"/>
                                        <p:tgtEl>
                                          <p:spTgt spid="20"/>
                                        </p:tgtEl>
                                        <p:attrNameLst>
                                          <p:attrName>stroke.color</p:attrName>
                                        </p:attrNameLst>
                                      </p:cBhvr>
                                      <p:to>
                                        <a:srgbClr val="C00500"/>
                                      </p:to>
                                    </p:animClr>
                                    <p:set>
                                      <p:cBhvr>
                                        <p:cTn id="61"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22953" y="95201"/>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16560"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75383"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667649" y="4298025"/>
            <a:ext cx="855950"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5166359" y="443790"/>
            <a:ext cx="1767841"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ctr">
              <a:defRPr/>
            </a:pPr>
            <a:endParaRPr lang="zh-CN" altLang="en-US" sz="2100" dirty="0">
              <a:solidFill>
                <a:srgbClr val="080808"/>
              </a:solidFill>
              <a:latin typeface="微软雅黑" pitchFamily="34" charset="-122"/>
              <a:ea typeface="微软雅黑" pitchFamily="34" charset="-122"/>
            </a:endParaRPr>
          </a:p>
        </p:txBody>
      </p:sp>
      <p:sp>
        <p:nvSpPr>
          <p:cNvPr id="39" name="矩形 38"/>
          <p:cNvSpPr/>
          <p:nvPr/>
        </p:nvSpPr>
        <p:spPr>
          <a:xfrm>
            <a:off x="5615068" y="2760483"/>
            <a:ext cx="595263" cy="29740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3" name="TextBox 42"/>
          <p:cNvSpPr txBox="1"/>
          <p:nvPr/>
        </p:nvSpPr>
        <p:spPr>
          <a:xfrm>
            <a:off x="4953190" y="443791"/>
            <a:ext cx="2095151" cy="415440"/>
          </a:xfrm>
          <a:prstGeom prst="rect">
            <a:avLst/>
          </a:prstGeom>
          <a:noFill/>
        </p:spPr>
        <p:txBody>
          <a:bodyPr wrap="square" lIns="121862" tIns="60931" rIns="121862" bIns="60931" rtlCol="0">
            <a:spAutoFit/>
          </a:bodyPr>
          <a:lstStyle/>
          <a:p>
            <a:pPr lvl="0" algn="ctr"/>
            <a:r>
              <a:rPr lang="zh-CN" altLang="en-US" sz="1900" dirty="0" smtClean="0">
                <a:solidFill>
                  <a:schemeClr val="bg1"/>
                </a:solidFill>
                <a:latin typeface="微软雅黑" pitchFamily="34" charset="-122"/>
                <a:ea typeface="微软雅黑" pitchFamily="34" charset="-122"/>
              </a:rPr>
              <a:t>参考示例</a:t>
            </a:r>
          </a:p>
        </p:txBody>
      </p:sp>
      <p:pic>
        <p:nvPicPr>
          <p:cNvPr id="12" name="图片 11" descr="13.png"/>
          <p:cNvPicPr>
            <a:picLocks noChangeAspect="1"/>
          </p:cNvPicPr>
          <p:nvPr/>
        </p:nvPicPr>
        <p:blipFill>
          <a:blip r:embed="rId3" cstate="print"/>
          <a:stretch>
            <a:fillRect/>
          </a:stretch>
        </p:blipFill>
        <p:spPr>
          <a:xfrm>
            <a:off x="48420" y="896815"/>
            <a:ext cx="12047330" cy="5958037"/>
          </a:xfrm>
          <a:prstGeom prst="rect">
            <a:avLst/>
          </a:prstGeom>
        </p:spPr>
      </p:pic>
      <p:sp>
        <p:nvSpPr>
          <p:cNvPr id="16" name="矩形 15"/>
          <p:cNvSpPr/>
          <p:nvPr/>
        </p:nvSpPr>
        <p:spPr>
          <a:xfrm>
            <a:off x="1810466" y="3048350"/>
            <a:ext cx="8285368" cy="127527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amond(in)">
                                      <p:cBhvr>
                                        <p:cTn id="42" dur="500"/>
                                        <p:tgtEl>
                                          <p:spTgt spid="1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39"/>
                                        </p:tgtEl>
                                        <p:attrNameLst>
                                          <p:attrName>stroke.color</p:attrName>
                                        </p:attrNameLst>
                                      </p:cBhvr>
                                      <p:to>
                                        <a:srgbClr val="C00500"/>
                                      </p:to>
                                    </p:animClr>
                                    <p:set>
                                      <p:cBhvr>
                                        <p:cTn id="51" dur="500" fill="hold"/>
                                        <p:tgtEl>
                                          <p:spTgt spid="39"/>
                                        </p:tgtEl>
                                        <p:attrNameLst>
                                          <p:attrName>stroke.on</p:attrName>
                                        </p:attrNameLst>
                                      </p:cBhvr>
                                      <p:to>
                                        <p:strVal val="true"/>
                                      </p:to>
                                    </p:se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6"/>
                                        </p:tgtEl>
                                        <p:attrNameLst>
                                          <p:attrName>style.visibility</p:attrName>
                                        </p:attrNameLst>
                                      </p:cBhvr>
                                      <p:to>
                                        <p:strVal val="visible"/>
                                      </p:to>
                                    </p:set>
                                    <p:animEffect transition="in" filter="fade">
                                      <p:cBhvr>
                                        <p:cTn id="55" dur="500"/>
                                        <p:tgtEl>
                                          <p:spTgt spid="16"/>
                                        </p:tgtEl>
                                      </p:cBhvr>
                                    </p:animEffect>
                                  </p:childTnLst>
                                </p:cTn>
                              </p:par>
                            </p:childTnLst>
                          </p:cTn>
                        </p:par>
                      </p:childTnLst>
                    </p:cTn>
                  </p:par>
                  <p:par>
                    <p:cTn id="56" fill="hold">
                      <p:stCondLst>
                        <p:cond delay="indefinite"/>
                      </p:stCondLst>
                      <p:childTnLst>
                        <p:par>
                          <p:cTn id="57" fill="hold">
                            <p:stCondLst>
                              <p:cond delay="0"/>
                            </p:stCondLst>
                            <p:childTnLst>
                              <p:par>
                                <p:cTn id="58" presetID="7" presetClass="emph" presetSubtype="2" fill="hold" nodeType="clickEffect">
                                  <p:stCondLst>
                                    <p:cond delay="0"/>
                                  </p:stCondLst>
                                  <p:childTnLst>
                                    <p:animClr clrSpc="rgb" dir="cw">
                                      <p:cBhvr>
                                        <p:cTn id="59" dur="500" fill="hold"/>
                                        <p:tgtEl>
                                          <p:spTgt spid="16"/>
                                        </p:tgtEl>
                                        <p:attrNameLst>
                                          <p:attrName>stroke.color</p:attrName>
                                        </p:attrNameLst>
                                      </p:cBhvr>
                                      <p:to>
                                        <a:srgbClr val="C00500"/>
                                      </p:to>
                                    </p:animClr>
                                    <p:set>
                                      <p:cBhvr>
                                        <p:cTn id="60" dur="500" fill="hold"/>
                                        <p:tgtEl>
                                          <p:spTgt spid="1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14.png"/>
          <p:cNvPicPr>
            <a:picLocks noChangeAspect="1"/>
          </p:cNvPicPr>
          <p:nvPr/>
        </p:nvPicPr>
        <p:blipFill>
          <a:blip r:embed="rId3" cstate="print"/>
          <a:stretch>
            <a:fillRect/>
          </a:stretch>
        </p:blipFill>
        <p:spPr>
          <a:xfrm>
            <a:off x="0" y="791308"/>
            <a:ext cx="12191999" cy="6018627"/>
          </a:xfrm>
          <a:prstGeom prst="rect">
            <a:avLst/>
          </a:prstGeom>
        </p:spPr>
      </p:pic>
      <p:sp>
        <p:nvSpPr>
          <p:cNvPr id="75" name="Text Box 27" descr="2"/>
          <p:cNvSpPr txBox="1">
            <a:spLocks noChangeArrowheads="1"/>
          </p:cNvSpPr>
          <p:nvPr/>
        </p:nvSpPr>
        <p:spPr bwMode="gray">
          <a:xfrm>
            <a:off x="699858" y="7761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193465"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452288"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8" name="AutoShape 50"/>
          <p:cNvSpPr>
            <a:spLocks noChangeArrowheads="1"/>
          </p:cNvSpPr>
          <p:nvPr/>
        </p:nvSpPr>
        <p:spPr bwMode="auto">
          <a:xfrm>
            <a:off x="5098213" y="313458"/>
            <a:ext cx="2285619"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ctr">
              <a:defRPr/>
            </a:pPr>
            <a:endParaRPr lang="zh-CN" altLang="en-US" sz="2100" dirty="0">
              <a:solidFill>
                <a:srgbClr val="080808"/>
              </a:solidFill>
              <a:latin typeface="微软雅黑" pitchFamily="34" charset="-122"/>
              <a:ea typeface="微软雅黑" pitchFamily="34" charset="-122"/>
            </a:endParaRPr>
          </a:p>
        </p:txBody>
      </p:sp>
      <p:sp>
        <p:nvSpPr>
          <p:cNvPr id="42" name="矩形 41"/>
          <p:cNvSpPr/>
          <p:nvPr/>
        </p:nvSpPr>
        <p:spPr>
          <a:xfrm flipV="1">
            <a:off x="4728131" y="2824774"/>
            <a:ext cx="4914634" cy="342585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4" name="TextBox 43"/>
          <p:cNvSpPr txBox="1"/>
          <p:nvPr/>
        </p:nvSpPr>
        <p:spPr>
          <a:xfrm>
            <a:off x="5383915" y="313458"/>
            <a:ext cx="1714214" cy="415440"/>
          </a:xfrm>
          <a:prstGeom prst="rect">
            <a:avLst/>
          </a:prstGeom>
          <a:noFill/>
        </p:spPr>
        <p:txBody>
          <a:bodyPr wrap="square" lIns="121862" tIns="60931" rIns="121862" bIns="60931" rtlCol="0">
            <a:spAutoFit/>
          </a:bodyPr>
          <a:lstStyle/>
          <a:p>
            <a:pPr lvl="0" algn="ctr"/>
            <a:r>
              <a:rPr lang="zh-CN" altLang="en-US" sz="1900" dirty="0" smtClean="0">
                <a:solidFill>
                  <a:schemeClr val="bg1"/>
                </a:solidFill>
                <a:latin typeface="微软雅黑" pitchFamily="34" charset="-122"/>
                <a:ea typeface="微软雅黑" pitchFamily="34" charset="-122"/>
              </a:rPr>
              <a:t>催办工作事项</a:t>
            </a:r>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145">
                                          <p:stCondLst>
                                            <p:cond delay="0"/>
                                          </p:stCondLst>
                                        </p:cTn>
                                        <p:tgtEl>
                                          <p:spTgt spid="38"/>
                                        </p:tgtEl>
                                      </p:cBhvr>
                                    </p:animEffect>
                                    <p:anim calcmode="lin" valueType="num">
                                      <p:cBhvr>
                                        <p:cTn id="8"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3" dur="7">
                                          <p:stCondLst>
                                            <p:cond delay="163"/>
                                          </p:stCondLst>
                                        </p:cTn>
                                        <p:tgtEl>
                                          <p:spTgt spid="38"/>
                                        </p:tgtEl>
                                      </p:cBhvr>
                                      <p:to x="100000" y="60000"/>
                                    </p:animScale>
                                    <p:animScale>
                                      <p:cBhvr>
                                        <p:cTn id="14" dur="42" decel="50000">
                                          <p:stCondLst>
                                            <p:cond delay="169"/>
                                          </p:stCondLst>
                                        </p:cTn>
                                        <p:tgtEl>
                                          <p:spTgt spid="38"/>
                                        </p:tgtEl>
                                      </p:cBhvr>
                                      <p:to x="100000" y="100000"/>
                                    </p:animScale>
                                    <p:animScale>
                                      <p:cBhvr>
                                        <p:cTn id="15" dur="7">
                                          <p:stCondLst>
                                            <p:cond delay="328"/>
                                          </p:stCondLst>
                                        </p:cTn>
                                        <p:tgtEl>
                                          <p:spTgt spid="38"/>
                                        </p:tgtEl>
                                      </p:cBhvr>
                                      <p:to x="100000" y="80000"/>
                                    </p:animScale>
                                    <p:animScale>
                                      <p:cBhvr>
                                        <p:cTn id="16" dur="42" decel="50000">
                                          <p:stCondLst>
                                            <p:cond delay="335"/>
                                          </p:stCondLst>
                                        </p:cTn>
                                        <p:tgtEl>
                                          <p:spTgt spid="38"/>
                                        </p:tgtEl>
                                      </p:cBhvr>
                                      <p:to x="100000" y="100000"/>
                                    </p:animScale>
                                    <p:animScale>
                                      <p:cBhvr>
                                        <p:cTn id="17" dur="7">
                                          <p:stCondLst>
                                            <p:cond delay="411"/>
                                          </p:stCondLst>
                                        </p:cTn>
                                        <p:tgtEl>
                                          <p:spTgt spid="38"/>
                                        </p:tgtEl>
                                      </p:cBhvr>
                                      <p:to x="100000" y="90000"/>
                                    </p:animScale>
                                    <p:animScale>
                                      <p:cBhvr>
                                        <p:cTn id="18" dur="42" decel="50000">
                                          <p:stCondLst>
                                            <p:cond delay="417"/>
                                          </p:stCondLst>
                                        </p:cTn>
                                        <p:tgtEl>
                                          <p:spTgt spid="38"/>
                                        </p:tgtEl>
                                      </p:cBhvr>
                                      <p:to x="100000" y="100000"/>
                                    </p:animScale>
                                    <p:animScale>
                                      <p:cBhvr>
                                        <p:cTn id="19" dur="7">
                                          <p:stCondLst>
                                            <p:cond delay="452"/>
                                          </p:stCondLst>
                                        </p:cTn>
                                        <p:tgtEl>
                                          <p:spTgt spid="38"/>
                                        </p:tgtEl>
                                      </p:cBhvr>
                                      <p:to x="100000" y="95000"/>
                                    </p:animScale>
                                    <p:animScale>
                                      <p:cBhvr>
                                        <p:cTn id="20" dur="42" decel="50000">
                                          <p:stCondLst>
                                            <p:cond delay="459"/>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5"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0"/>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3"/>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7"/>
                                          </p:stCondLst>
                                        </p:cTn>
                                        <p:tgtEl>
                                          <p:spTgt spid="44"/>
                                        </p:tgtEl>
                                      </p:cBhvr>
                                      <p:to x="100000" y="80000"/>
                                    </p:animScale>
                                    <p:animScale>
                                      <p:cBhvr>
                                        <p:cTn id="34" dur="42" decel="50000">
                                          <p:stCondLst>
                                            <p:cond delay="334"/>
                                          </p:stCondLst>
                                        </p:cTn>
                                        <p:tgtEl>
                                          <p:spTgt spid="44"/>
                                        </p:tgtEl>
                                      </p:cBhvr>
                                      <p:to x="100000" y="100000"/>
                                    </p:animScale>
                                    <p:animScale>
                                      <p:cBhvr>
                                        <p:cTn id="35" dur="7">
                                          <p:stCondLst>
                                            <p:cond delay="410"/>
                                          </p:stCondLst>
                                        </p:cTn>
                                        <p:tgtEl>
                                          <p:spTgt spid="44"/>
                                        </p:tgtEl>
                                      </p:cBhvr>
                                      <p:to x="100000" y="90000"/>
                                    </p:animScale>
                                    <p:animScale>
                                      <p:cBhvr>
                                        <p:cTn id="36" dur="42" decel="50000">
                                          <p:stCondLst>
                                            <p:cond delay="416"/>
                                          </p:stCondLst>
                                        </p:cTn>
                                        <p:tgtEl>
                                          <p:spTgt spid="44"/>
                                        </p:tgtEl>
                                      </p:cBhvr>
                                      <p:to x="100000" y="100000"/>
                                    </p:animScale>
                                    <p:animScale>
                                      <p:cBhvr>
                                        <p:cTn id="37" dur="7">
                                          <p:stCondLst>
                                            <p:cond delay="451"/>
                                          </p:stCondLst>
                                        </p:cTn>
                                        <p:tgtEl>
                                          <p:spTgt spid="44"/>
                                        </p:tgtEl>
                                      </p:cBhvr>
                                      <p:to x="100000" y="95000"/>
                                    </p:animScale>
                                    <p:animScale>
                                      <p:cBhvr>
                                        <p:cTn id="38" dur="42" decel="50000">
                                          <p:stCondLst>
                                            <p:cond delay="458"/>
                                          </p:stCondLst>
                                        </p:cTn>
                                        <p:tgtEl>
                                          <p:spTgt spid="4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diamond(in)">
                                      <p:cBhvr>
                                        <p:cTn id="43" dur="500"/>
                                        <p:tgtEl>
                                          <p:spTgt spid="11"/>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500" fill="hold"/>
                                        <p:tgtEl>
                                          <p:spTgt spid="42"/>
                                        </p:tgtEl>
                                        <p:attrNameLst>
                                          <p:attrName>stroke.color</p:attrName>
                                        </p:attrNameLst>
                                      </p:cBhvr>
                                      <p:to>
                                        <a:srgbClr val="C00500"/>
                                      </p:to>
                                    </p:animClr>
                                    <p:set>
                                      <p:cBhvr>
                                        <p:cTn id="52" dur="500" fill="hold"/>
                                        <p:tgtEl>
                                          <p:spTgt spid="4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629518" y="112786"/>
            <a:ext cx="3714131"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软件介绍</a:t>
            </a:r>
            <a:r>
              <a:rPr lang="en-US" altLang="zh-CN" sz="2700" b="1" dirty="0" smtClean="0">
                <a:solidFill>
                  <a:schemeClr val="accent1"/>
                </a:solidFill>
                <a:latin typeface="微软雅黑" panose="020B0503020204020204" pitchFamily="34" charset="-122"/>
                <a:ea typeface="微软雅黑" panose="020B0503020204020204" pitchFamily="34" charset="-122"/>
              </a:rPr>
              <a:t>-1</a:t>
            </a: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123125"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381948"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graphicFrame>
        <p:nvGraphicFramePr>
          <p:cNvPr id="71" name="图示 70"/>
          <p:cNvGraphicFramePr/>
          <p:nvPr>
            <p:extLst>
              <p:ext uri="{D42A27DB-BD31-4B8C-83A1-F6EECF244321}">
                <p14:modId xmlns="" xmlns:p14="http://schemas.microsoft.com/office/powerpoint/2010/main" val="1659337678"/>
              </p:ext>
            </p:extLst>
          </p:nvPr>
        </p:nvGraphicFramePr>
        <p:xfrm>
          <a:off x="6984851" y="1240261"/>
          <a:ext cx="4444260" cy="45678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2" name="矩形 3"/>
          <p:cNvSpPr>
            <a:spLocks noChangeArrowheads="1"/>
          </p:cNvSpPr>
          <p:nvPr/>
        </p:nvSpPr>
        <p:spPr bwMode="auto">
          <a:xfrm>
            <a:off x="762886" y="4468608"/>
            <a:ext cx="238969"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85" name="AutoShape 50"/>
          <p:cNvSpPr>
            <a:spLocks noChangeArrowheads="1"/>
          </p:cNvSpPr>
          <p:nvPr/>
        </p:nvSpPr>
        <p:spPr bwMode="auto">
          <a:xfrm>
            <a:off x="572489" y="1247498"/>
            <a:ext cx="3529987" cy="666138"/>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ctr">
              <a:defRPr/>
            </a:pPr>
            <a:r>
              <a:rPr lang="zh-CN" altLang="en-US" sz="2100" b="1" dirty="0">
                <a:solidFill>
                  <a:srgbClr val="080808"/>
                </a:solidFill>
                <a:latin typeface="微软雅黑" pitchFamily="34" charset="-122"/>
                <a:ea typeface="微软雅黑" pitchFamily="34" charset="-122"/>
              </a:rPr>
              <a:t>主要功能操作：</a:t>
            </a:r>
          </a:p>
        </p:txBody>
      </p:sp>
      <p:sp>
        <p:nvSpPr>
          <p:cNvPr id="10" name="矩形 9"/>
          <p:cNvSpPr/>
          <p:nvPr/>
        </p:nvSpPr>
        <p:spPr>
          <a:xfrm>
            <a:off x="-475153" y="2199124"/>
            <a:ext cx="6571153" cy="2739153"/>
          </a:xfrm>
          <a:prstGeom prst="rect">
            <a:avLst/>
          </a:prstGeom>
        </p:spPr>
        <p:txBody>
          <a:bodyPr wrap="square" lIns="121862" tIns="60931" rIns="121862" bIns="60931">
            <a:spAutoFit/>
          </a:bodyPr>
          <a:lstStyle/>
          <a:p>
            <a:pPr marL="1523276" lvl="2" indent="-304655" eaLnBrk="0" hangingPunct="0">
              <a:lnSpc>
                <a:spcPts val="5064"/>
              </a:lnSpc>
              <a:buClr>
                <a:schemeClr val="accent1"/>
              </a:buClr>
              <a:buFont typeface="Wingdings" pitchFamily="2" charset="2"/>
              <a:buChar char="v"/>
              <a:defRPr/>
            </a:pPr>
            <a:r>
              <a:rPr lang="zh-CN" altLang="en-US" sz="2000" dirty="0">
                <a:solidFill>
                  <a:srgbClr val="080808"/>
                </a:solidFill>
                <a:latin typeface="微软雅黑" pitchFamily="34" charset="-122"/>
                <a:ea typeface="微软雅黑" pitchFamily="34" charset="-122"/>
              </a:rPr>
              <a:t>例如</a:t>
            </a:r>
            <a:r>
              <a:rPr lang="en-US" altLang="zh-CN" sz="2000" dirty="0">
                <a:solidFill>
                  <a:srgbClr val="080808"/>
                </a:solidFill>
                <a:latin typeface="微软雅黑" pitchFamily="34" charset="-122"/>
                <a:ea typeface="微软雅黑" pitchFamily="34" charset="-122"/>
              </a:rPr>
              <a:t>1</a:t>
            </a:r>
            <a:r>
              <a:rPr lang="zh-CN" altLang="en-US" sz="2000" dirty="0">
                <a:solidFill>
                  <a:srgbClr val="080808"/>
                </a:solidFill>
                <a:latin typeface="微软雅黑" pitchFamily="34" charset="-122"/>
                <a:ea typeface="微软雅黑" pitchFamily="34" charset="-122"/>
              </a:rPr>
              <a:t>：工作事项流转（如：招标文件、变更洽商、工程进度款支付、管理建议等）</a:t>
            </a:r>
            <a:endParaRPr lang="en-US" altLang="zh-CN" sz="2000" dirty="0">
              <a:solidFill>
                <a:srgbClr val="080808"/>
              </a:solidFill>
              <a:latin typeface="微软雅黑" pitchFamily="34" charset="-122"/>
              <a:ea typeface="微软雅黑" pitchFamily="34" charset="-122"/>
              <a:hlinkClick r:id="rId8" action="ppaction://hlinksldjump"/>
            </a:endParaRPr>
          </a:p>
          <a:p>
            <a:pPr marL="2015042" lvl="2" indent="-304655" eaLnBrk="0" hangingPunct="0">
              <a:lnSpc>
                <a:spcPts val="5064"/>
              </a:lnSpc>
              <a:buClr>
                <a:schemeClr val="accent1"/>
              </a:buClr>
              <a:buFont typeface="Wingdings" pitchFamily="2" charset="2"/>
              <a:buChar char="v"/>
              <a:defRPr/>
            </a:pPr>
            <a:r>
              <a:rPr lang="zh-CN" altLang="en-US" sz="2000" dirty="0">
                <a:solidFill>
                  <a:srgbClr val="080808"/>
                </a:solidFill>
                <a:latin typeface="微软雅黑" pitchFamily="34" charset="-122"/>
                <a:ea typeface="微软雅黑" pitchFamily="34" charset="-122"/>
              </a:rPr>
              <a:t>发起、流转、转办、协办</a:t>
            </a:r>
            <a:endParaRPr lang="en-US" altLang="zh-CN" sz="2000" dirty="0">
              <a:solidFill>
                <a:srgbClr val="080808"/>
              </a:solidFill>
              <a:latin typeface="微软雅黑" pitchFamily="34" charset="-122"/>
              <a:ea typeface="微软雅黑" pitchFamily="34" charset="-122"/>
              <a:hlinkClick r:id="rId9" action="ppaction://hlinksldjump"/>
            </a:endParaRPr>
          </a:p>
          <a:p>
            <a:pPr marL="2015042" lvl="2" indent="-304655" eaLnBrk="0" hangingPunct="0">
              <a:lnSpc>
                <a:spcPts val="5064"/>
              </a:lnSpc>
              <a:buClr>
                <a:schemeClr val="accent1"/>
              </a:buClr>
              <a:buFont typeface="Wingdings" pitchFamily="2" charset="2"/>
              <a:buChar char="v"/>
              <a:defRPr/>
            </a:pPr>
            <a:r>
              <a:rPr lang="zh-CN" altLang="en-US" sz="2000" dirty="0">
                <a:solidFill>
                  <a:srgbClr val="080808"/>
                </a:solidFill>
                <a:latin typeface="微软雅黑" pitchFamily="34" charset="-122"/>
                <a:ea typeface="微软雅黑" pitchFamily="34" charset="-122"/>
              </a:rPr>
              <a:t>自动归档、在线</a:t>
            </a:r>
            <a:r>
              <a:rPr lang="zh-CN" altLang="en-US" sz="2000" dirty="0" smtClean="0">
                <a:solidFill>
                  <a:srgbClr val="080808"/>
                </a:solidFill>
                <a:latin typeface="微软雅黑" pitchFamily="34" charset="-122"/>
                <a:ea typeface="微软雅黑" pitchFamily="34" charset="-122"/>
              </a:rPr>
              <a:t>审阅</a:t>
            </a:r>
            <a:endParaRPr lang="en-US" altLang="zh-CN" sz="2000" dirty="0">
              <a:solidFill>
                <a:srgbClr val="080808"/>
              </a:solidFill>
              <a:latin typeface="微软雅黑" pitchFamily="34" charset="-122"/>
              <a:ea typeface="微软雅黑" pitchFamily="34" charset="-122"/>
              <a:hlinkClick r:id="rId9" action="ppaction://hlinksldjump"/>
            </a:endParaRPr>
          </a:p>
        </p:txBody>
      </p:sp>
      <p:sp>
        <p:nvSpPr>
          <p:cNvPr id="11" name="矩形 10"/>
          <p:cNvSpPr/>
          <p:nvPr/>
        </p:nvSpPr>
        <p:spPr>
          <a:xfrm>
            <a:off x="-475081" y="4904740"/>
            <a:ext cx="7047252" cy="584717"/>
          </a:xfrm>
          <a:prstGeom prst="rect">
            <a:avLst/>
          </a:prstGeom>
        </p:spPr>
        <p:txBody>
          <a:bodyPr wrap="square" lIns="121862" tIns="60931" rIns="121862" bIns="60931">
            <a:spAutoFit/>
          </a:bodyPr>
          <a:lstStyle/>
          <a:p>
            <a:pPr marL="2015042" lvl="2" indent="-304655" eaLnBrk="0" hangingPunct="0">
              <a:lnSpc>
                <a:spcPct val="150000"/>
              </a:lnSpc>
              <a:buClr>
                <a:schemeClr val="accent1"/>
              </a:buClr>
              <a:buFont typeface="Wingdings" pitchFamily="2" charset="2"/>
              <a:buChar char="v"/>
              <a:defRPr/>
            </a:pPr>
            <a:r>
              <a:rPr lang="zh-CN" altLang="en-US" sz="2000" dirty="0" smtClean="0">
                <a:solidFill>
                  <a:srgbClr val="080808"/>
                </a:solidFill>
                <a:latin typeface="微软雅黑" pitchFamily="34" charset="-122"/>
                <a:ea typeface="微软雅黑" pitchFamily="34" charset="-122"/>
              </a:rPr>
              <a:t>流程</a:t>
            </a:r>
            <a:r>
              <a:rPr lang="zh-CN" altLang="en-US" sz="2000" dirty="0">
                <a:solidFill>
                  <a:srgbClr val="080808"/>
                </a:solidFill>
                <a:latin typeface="微软雅黑" pitchFamily="34" charset="-122"/>
                <a:ea typeface="微软雅黑" pitchFamily="34" charset="-122"/>
              </a:rPr>
              <a:t>监控、查看已审批完文件</a:t>
            </a:r>
            <a:endParaRPr lang="en-US" altLang="zh-CN" sz="2000" dirty="0">
              <a:solidFill>
                <a:srgbClr val="080808"/>
              </a:solidFill>
              <a:latin typeface="微软雅黑" pitchFamily="34" charset="-122"/>
              <a:ea typeface="微软雅黑" pitchFamily="34" charset="-122"/>
              <a:hlinkClick r:id="rId8" action="ppaction://hlinksldjump"/>
            </a:endParaRPr>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xEl>
                                              <p:pRg st="0" end="0"/>
                                            </p:txEl>
                                          </p:spTgt>
                                        </p:tgtEl>
                                        <p:attrNameLst>
                                          <p:attrName>style.visibility</p:attrName>
                                        </p:attrNameLst>
                                      </p:cBhvr>
                                      <p:to>
                                        <p:strVal val="visible"/>
                                      </p:to>
                                    </p:set>
                                    <p:animEffect transition="in" filter="fade">
                                      <p:cBhvr>
                                        <p:cTn id="13" dur="500"/>
                                        <p:tgtEl>
                                          <p:spTgt spid="10">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
                                            <p:txEl>
                                              <p:pRg st="1" end="1"/>
                                            </p:txEl>
                                          </p:spTgt>
                                        </p:tgtEl>
                                        <p:attrNameLst>
                                          <p:attrName>style.visibility</p:attrName>
                                        </p:attrNameLst>
                                      </p:cBhvr>
                                      <p:to>
                                        <p:strVal val="visible"/>
                                      </p:to>
                                    </p:set>
                                    <p:animEffect transition="in" filter="fade">
                                      <p:cBhvr>
                                        <p:cTn id="16" dur="500"/>
                                        <p:tgtEl>
                                          <p:spTgt spid="10">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
                                            <p:txEl>
                                              <p:pRg st="2" end="2"/>
                                            </p:txEl>
                                          </p:spTgt>
                                        </p:tgtEl>
                                        <p:attrNameLst>
                                          <p:attrName>style.visibility</p:attrName>
                                        </p:attrNameLst>
                                      </p:cBhvr>
                                      <p:to>
                                        <p:strVal val="visible"/>
                                      </p:to>
                                    </p:set>
                                    <p:animEffect transition="in" filter="fade">
                                      <p:cBhvr>
                                        <p:cTn id="19" dur="500"/>
                                        <p:tgtEl>
                                          <p:spTgt spid="10">
                                            <p:txEl>
                                              <p:pRg st="2" end="2"/>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1">
                                            <p:txEl>
                                              <p:pRg st="0" end="0"/>
                                            </p:txEl>
                                          </p:spTgt>
                                        </p:tgtEl>
                                        <p:attrNameLst>
                                          <p:attrName>style.visibility</p:attrName>
                                        </p:attrNameLst>
                                      </p:cBhvr>
                                      <p:to>
                                        <p:strVal val="visible"/>
                                      </p:to>
                                    </p:set>
                                    <p:animEffect transition="in" filter="fade">
                                      <p:cBhvr>
                                        <p:cTn id="22" dur="500"/>
                                        <p:tgtEl>
                                          <p:spTgt spid="11">
                                            <p:txEl>
                                              <p:pRg st="0" end="0"/>
                                            </p:txEl>
                                          </p:spTgt>
                                        </p:tgtEl>
                                      </p:cBhvr>
                                    </p:animEffect>
                                  </p:childTnLst>
                                </p:cTn>
                              </p:par>
                            </p:childTnLst>
                          </p:cTn>
                        </p:par>
                        <p:par>
                          <p:cTn id="23" fill="hold">
                            <p:stCondLst>
                              <p:cond delay="500"/>
                            </p:stCondLst>
                            <p:childTnLst>
                              <p:par>
                                <p:cTn id="24" presetID="4" presetClass="entr" presetSubtype="16" fill="hold" grpId="0" nodeType="afterEffect">
                                  <p:stCondLst>
                                    <p:cond delay="0"/>
                                  </p:stCondLst>
                                  <p:childTnLst>
                                    <p:set>
                                      <p:cBhvr>
                                        <p:cTn id="25" dur="1" fill="hold">
                                          <p:stCondLst>
                                            <p:cond delay="0"/>
                                          </p:stCondLst>
                                        </p:cTn>
                                        <p:tgtEl>
                                          <p:spTgt spid="71"/>
                                        </p:tgtEl>
                                        <p:attrNameLst>
                                          <p:attrName>style.visibility</p:attrName>
                                        </p:attrNameLst>
                                      </p:cBhvr>
                                      <p:to>
                                        <p:strVal val="visible"/>
                                      </p:to>
                                    </p:set>
                                    <p:animEffect transition="in" filter="box(in)">
                                      <p:cBhvr>
                                        <p:cTn id="26" dur="500"/>
                                        <p:tgtEl>
                                          <p:spTgt spid="7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mph" presetSubtype="2" fill="hold" nodeType="clickEffect">
                                  <p:stCondLst>
                                    <p:cond delay="0"/>
                                  </p:stCondLst>
                                  <p:childTnLst>
                                    <p:animClr clrSpc="rgb" dir="cw">
                                      <p:cBhvr override="childStyle">
                                        <p:cTn id="30" dur="500" fill="hold"/>
                                        <p:tgtEl>
                                          <p:spTgt spid="10">
                                            <p:txEl>
                                              <p:pRg st="2" end="2"/>
                                            </p:txEl>
                                          </p:spTgt>
                                        </p:tgtEl>
                                        <p:attrNameLst>
                                          <p:attrName>style.color</p:attrName>
                                        </p:attrNameLst>
                                      </p:cBhvr>
                                      <p:to>
                                        <a:srgbClr val="FC1212"/>
                                      </p:to>
                                    </p:animClr>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nodeType="clickEffect">
                                  <p:stCondLst>
                                    <p:cond delay="0"/>
                                  </p:stCondLst>
                                  <p:childTnLst>
                                    <p:animClr clrSpc="rgb" dir="cw">
                                      <p:cBhvr override="childStyle">
                                        <p:cTn id="34" dur="500" fill="hold"/>
                                        <p:tgtEl>
                                          <p:spTgt spid="11">
                                            <p:txEl>
                                              <p:pRg st="0" end="0"/>
                                            </p:txEl>
                                          </p:spTgt>
                                        </p:tgtEl>
                                        <p:attrNameLst>
                                          <p:attrName>style.color</p:attrName>
                                        </p:attrNameLst>
                                      </p:cBhvr>
                                      <p:to>
                                        <a:srgbClr val="FC121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1" grpId="0">
        <p:bldAsOne/>
      </p:bldGraphic>
      <p:bldP spid="72" grpId="0"/>
      <p:bldP spid="85" grpId="0" animBg="1"/>
      <p:bldP spid="10" grpId="0" build="allAtOnce"/>
      <p:bldP spid="11" grpId="0" build="allAtOnce"/>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35028" y="95201"/>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28635"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487458"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8" name="AutoShape 50"/>
          <p:cNvSpPr>
            <a:spLocks noChangeArrowheads="1"/>
          </p:cNvSpPr>
          <p:nvPr/>
        </p:nvSpPr>
        <p:spPr bwMode="auto">
          <a:xfrm>
            <a:off x="5243235" y="366213"/>
            <a:ext cx="1999917"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pic>
        <p:nvPicPr>
          <p:cNvPr id="12" name="图片 11" descr="17.png"/>
          <p:cNvPicPr>
            <a:picLocks noChangeAspect="1"/>
          </p:cNvPicPr>
          <p:nvPr/>
        </p:nvPicPr>
        <p:blipFill>
          <a:blip r:embed="rId3" cstate="print"/>
          <a:stretch>
            <a:fillRect/>
          </a:stretch>
        </p:blipFill>
        <p:spPr>
          <a:xfrm>
            <a:off x="289618" y="844062"/>
            <a:ext cx="11434449" cy="5960301"/>
          </a:xfrm>
          <a:prstGeom prst="rect">
            <a:avLst/>
          </a:prstGeom>
        </p:spPr>
      </p:pic>
      <p:sp>
        <p:nvSpPr>
          <p:cNvPr id="42" name="矩形 41"/>
          <p:cNvSpPr/>
          <p:nvPr/>
        </p:nvSpPr>
        <p:spPr>
          <a:xfrm flipV="1">
            <a:off x="263769" y="1371600"/>
            <a:ext cx="5644662" cy="358000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4" name="TextBox 43"/>
          <p:cNvSpPr txBox="1"/>
          <p:nvPr/>
        </p:nvSpPr>
        <p:spPr>
          <a:xfrm>
            <a:off x="5433704" y="366213"/>
            <a:ext cx="1714214"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在线审阅</a:t>
            </a:r>
          </a:p>
        </p:txBody>
      </p:sp>
      <p:sp>
        <p:nvSpPr>
          <p:cNvPr id="20" name="矩形 19"/>
          <p:cNvSpPr/>
          <p:nvPr/>
        </p:nvSpPr>
        <p:spPr>
          <a:xfrm flipV="1">
            <a:off x="5961185" y="1406769"/>
            <a:ext cx="5602985" cy="535607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23" name="矩形 22"/>
          <p:cNvSpPr/>
          <p:nvPr/>
        </p:nvSpPr>
        <p:spPr>
          <a:xfrm flipV="1">
            <a:off x="246185" y="5237088"/>
            <a:ext cx="5643765" cy="142743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145">
                                          <p:stCondLst>
                                            <p:cond delay="0"/>
                                          </p:stCondLst>
                                        </p:cTn>
                                        <p:tgtEl>
                                          <p:spTgt spid="38"/>
                                        </p:tgtEl>
                                      </p:cBhvr>
                                    </p:animEffect>
                                    <p:anim calcmode="lin" valueType="num">
                                      <p:cBhvr>
                                        <p:cTn id="8"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3" dur="7">
                                          <p:stCondLst>
                                            <p:cond delay="163"/>
                                          </p:stCondLst>
                                        </p:cTn>
                                        <p:tgtEl>
                                          <p:spTgt spid="38"/>
                                        </p:tgtEl>
                                      </p:cBhvr>
                                      <p:to x="100000" y="60000"/>
                                    </p:animScale>
                                    <p:animScale>
                                      <p:cBhvr>
                                        <p:cTn id="14" dur="42" decel="50000">
                                          <p:stCondLst>
                                            <p:cond delay="169"/>
                                          </p:stCondLst>
                                        </p:cTn>
                                        <p:tgtEl>
                                          <p:spTgt spid="38"/>
                                        </p:tgtEl>
                                      </p:cBhvr>
                                      <p:to x="100000" y="100000"/>
                                    </p:animScale>
                                    <p:animScale>
                                      <p:cBhvr>
                                        <p:cTn id="15" dur="7">
                                          <p:stCondLst>
                                            <p:cond delay="328"/>
                                          </p:stCondLst>
                                        </p:cTn>
                                        <p:tgtEl>
                                          <p:spTgt spid="38"/>
                                        </p:tgtEl>
                                      </p:cBhvr>
                                      <p:to x="100000" y="80000"/>
                                    </p:animScale>
                                    <p:animScale>
                                      <p:cBhvr>
                                        <p:cTn id="16" dur="42" decel="50000">
                                          <p:stCondLst>
                                            <p:cond delay="335"/>
                                          </p:stCondLst>
                                        </p:cTn>
                                        <p:tgtEl>
                                          <p:spTgt spid="38"/>
                                        </p:tgtEl>
                                      </p:cBhvr>
                                      <p:to x="100000" y="100000"/>
                                    </p:animScale>
                                    <p:animScale>
                                      <p:cBhvr>
                                        <p:cTn id="17" dur="7">
                                          <p:stCondLst>
                                            <p:cond delay="411"/>
                                          </p:stCondLst>
                                        </p:cTn>
                                        <p:tgtEl>
                                          <p:spTgt spid="38"/>
                                        </p:tgtEl>
                                      </p:cBhvr>
                                      <p:to x="100000" y="90000"/>
                                    </p:animScale>
                                    <p:animScale>
                                      <p:cBhvr>
                                        <p:cTn id="18" dur="42" decel="50000">
                                          <p:stCondLst>
                                            <p:cond delay="417"/>
                                          </p:stCondLst>
                                        </p:cTn>
                                        <p:tgtEl>
                                          <p:spTgt spid="38"/>
                                        </p:tgtEl>
                                      </p:cBhvr>
                                      <p:to x="100000" y="100000"/>
                                    </p:animScale>
                                    <p:animScale>
                                      <p:cBhvr>
                                        <p:cTn id="19" dur="7">
                                          <p:stCondLst>
                                            <p:cond delay="452"/>
                                          </p:stCondLst>
                                        </p:cTn>
                                        <p:tgtEl>
                                          <p:spTgt spid="38"/>
                                        </p:tgtEl>
                                      </p:cBhvr>
                                      <p:to x="100000" y="95000"/>
                                    </p:animScale>
                                    <p:animScale>
                                      <p:cBhvr>
                                        <p:cTn id="20" dur="42" decel="50000">
                                          <p:stCondLst>
                                            <p:cond delay="459"/>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5"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0"/>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3"/>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7"/>
                                          </p:stCondLst>
                                        </p:cTn>
                                        <p:tgtEl>
                                          <p:spTgt spid="44"/>
                                        </p:tgtEl>
                                      </p:cBhvr>
                                      <p:to x="100000" y="80000"/>
                                    </p:animScale>
                                    <p:animScale>
                                      <p:cBhvr>
                                        <p:cTn id="34" dur="42" decel="50000">
                                          <p:stCondLst>
                                            <p:cond delay="334"/>
                                          </p:stCondLst>
                                        </p:cTn>
                                        <p:tgtEl>
                                          <p:spTgt spid="44"/>
                                        </p:tgtEl>
                                      </p:cBhvr>
                                      <p:to x="100000" y="100000"/>
                                    </p:animScale>
                                    <p:animScale>
                                      <p:cBhvr>
                                        <p:cTn id="35" dur="7">
                                          <p:stCondLst>
                                            <p:cond delay="410"/>
                                          </p:stCondLst>
                                        </p:cTn>
                                        <p:tgtEl>
                                          <p:spTgt spid="44"/>
                                        </p:tgtEl>
                                      </p:cBhvr>
                                      <p:to x="100000" y="90000"/>
                                    </p:animScale>
                                    <p:animScale>
                                      <p:cBhvr>
                                        <p:cTn id="36" dur="42" decel="50000">
                                          <p:stCondLst>
                                            <p:cond delay="416"/>
                                          </p:stCondLst>
                                        </p:cTn>
                                        <p:tgtEl>
                                          <p:spTgt spid="44"/>
                                        </p:tgtEl>
                                      </p:cBhvr>
                                      <p:to x="100000" y="100000"/>
                                    </p:animScale>
                                    <p:animScale>
                                      <p:cBhvr>
                                        <p:cTn id="37" dur="7">
                                          <p:stCondLst>
                                            <p:cond delay="451"/>
                                          </p:stCondLst>
                                        </p:cTn>
                                        <p:tgtEl>
                                          <p:spTgt spid="44"/>
                                        </p:tgtEl>
                                      </p:cBhvr>
                                      <p:to x="100000" y="95000"/>
                                    </p:animScale>
                                    <p:animScale>
                                      <p:cBhvr>
                                        <p:cTn id="38" dur="42" decel="50000">
                                          <p:stCondLst>
                                            <p:cond delay="458"/>
                                          </p:stCondLst>
                                        </p:cTn>
                                        <p:tgtEl>
                                          <p:spTgt spid="4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diamond(in)">
                                      <p:cBhvr>
                                        <p:cTn id="43" dur="500"/>
                                        <p:tgtEl>
                                          <p:spTgt spid="12"/>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500" fill="hold"/>
                                        <p:tgtEl>
                                          <p:spTgt spid="42"/>
                                        </p:tgtEl>
                                        <p:attrNameLst>
                                          <p:attrName>stroke.color</p:attrName>
                                        </p:attrNameLst>
                                      </p:cBhvr>
                                      <p:to>
                                        <a:srgbClr val="C00500"/>
                                      </p:to>
                                    </p:animClr>
                                    <p:set>
                                      <p:cBhvr>
                                        <p:cTn id="52" dur="500" fill="hold"/>
                                        <p:tgtEl>
                                          <p:spTgt spid="42"/>
                                        </p:tgtEl>
                                        <p:attrNameLst>
                                          <p:attrName>stroke.on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500"/>
                                        <p:tgtEl>
                                          <p:spTgt spid="23"/>
                                        </p:tgtEl>
                                      </p:cBhvr>
                                    </p:animEffect>
                                  </p:childTnLst>
                                </p:cTn>
                              </p:par>
                            </p:childTnLst>
                          </p:cTn>
                        </p:par>
                      </p:childTnLst>
                    </p:cTn>
                  </p:par>
                  <p:par>
                    <p:cTn id="58" fill="hold">
                      <p:stCondLst>
                        <p:cond delay="indefinite"/>
                      </p:stCondLst>
                      <p:childTnLst>
                        <p:par>
                          <p:cTn id="59" fill="hold">
                            <p:stCondLst>
                              <p:cond delay="0"/>
                            </p:stCondLst>
                            <p:childTnLst>
                              <p:par>
                                <p:cTn id="60" presetID="7" presetClass="emph" presetSubtype="2" fill="hold" nodeType="clickEffect">
                                  <p:stCondLst>
                                    <p:cond delay="0"/>
                                  </p:stCondLst>
                                  <p:childTnLst>
                                    <p:animClr clrSpc="rgb" dir="cw">
                                      <p:cBhvr>
                                        <p:cTn id="61" dur="500" fill="hold"/>
                                        <p:tgtEl>
                                          <p:spTgt spid="23"/>
                                        </p:tgtEl>
                                        <p:attrNameLst>
                                          <p:attrName>stroke.color</p:attrName>
                                        </p:attrNameLst>
                                      </p:cBhvr>
                                      <p:to>
                                        <a:srgbClr val="C00500"/>
                                      </p:to>
                                    </p:animClr>
                                    <p:set>
                                      <p:cBhvr>
                                        <p:cTn id="62" dur="500" fill="hold"/>
                                        <p:tgtEl>
                                          <p:spTgt spid="23"/>
                                        </p:tgtEl>
                                        <p:attrNameLst>
                                          <p:attrName>stroke.on</p:attrName>
                                        </p:attrNameLst>
                                      </p:cBhvr>
                                      <p:to>
                                        <p:strVal val="true"/>
                                      </p:to>
                                    </p:se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nodeType="clickEffect">
                                  <p:stCondLst>
                                    <p:cond delay="0"/>
                                  </p:stCondLst>
                                  <p:childTnLst>
                                    <p:set>
                                      <p:cBhvr>
                                        <p:cTn id="66" dur="1" fill="hold">
                                          <p:stCondLst>
                                            <p:cond delay="0"/>
                                          </p:stCondLst>
                                        </p:cTn>
                                        <p:tgtEl>
                                          <p:spTgt spid="20"/>
                                        </p:tgtEl>
                                        <p:attrNameLst>
                                          <p:attrName>style.visibility</p:attrName>
                                        </p:attrNameLst>
                                      </p:cBhvr>
                                      <p:to>
                                        <p:strVal val="visible"/>
                                      </p:to>
                                    </p:set>
                                    <p:animEffect transition="in" filter="fade">
                                      <p:cBhvr>
                                        <p:cTn id="67" dur="500"/>
                                        <p:tgtEl>
                                          <p:spTgt spid="20"/>
                                        </p:tgtEl>
                                      </p:cBhvr>
                                    </p:animEffect>
                                  </p:childTnLst>
                                </p:cTn>
                              </p:par>
                            </p:childTnLst>
                          </p:cTn>
                        </p:par>
                      </p:childTnLst>
                    </p:cTn>
                  </p:par>
                  <p:par>
                    <p:cTn id="68" fill="hold">
                      <p:stCondLst>
                        <p:cond delay="indefinite"/>
                      </p:stCondLst>
                      <p:childTnLst>
                        <p:par>
                          <p:cTn id="69" fill="hold">
                            <p:stCondLst>
                              <p:cond delay="0"/>
                            </p:stCondLst>
                            <p:childTnLst>
                              <p:par>
                                <p:cTn id="70" presetID="7" presetClass="emph" presetSubtype="2" fill="hold" nodeType="clickEffect">
                                  <p:stCondLst>
                                    <p:cond delay="0"/>
                                  </p:stCondLst>
                                  <p:childTnLst>
                                    <p:animClr clrSpc="rgb" dir="cw">
                                      <p:cBhvr>
                                        <p:cTn id="71" dur="500" fill="hold"/>
                                        <p:tgtEl>
                                          <p:spTgt spid="20"/>
                                        </p:tgtEl>
                                        <p:attrNameLst>
                                          <p:attrName>stroke.color</p:attrName>
                                        </p:attrNameLst>
                                      </p:cBhvr>
                                      <p:to>
                                        <a:srgbClr val="C00500"/>
                                      </p:to>
                                    </p:animClr>
                                    <p:set>
                                      <p:cBhvr>
                                        <p:cTn id="72"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87783" y="7761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81390"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40213"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3306702" y="3392166"/>
            <a:ext cx="699273"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pic>
        <p:nvPicPr>
          <p:cNvPr id="11" name="图片 10" descr="16.png"/>
          <p:cNvPicPr>
            <a:picLocks noChangeAspect="1"/>
          </p:cNvPicPr>
          <p:nvPr/>
        </p:nvPicPr>
        <p:blipFill>
          <a:blip r:embed="rId3" cstate="print"/>
          <a:stretch>
            <a:fillRect/>
          </a:stretch>
        </p:blipFill>
        <p:spPr>
          <a:xfrm>
            <a:off x="-56724" y="896815"/>
            <a:ext cx="12098138" cy="5937745"/>
          </a:xfrm>
          <a:prstGeom prst="rect">
            <a:avLst/>
          </a:prstGeom>
        </p:spPr>
      </p:pic>
      <p:sp>
        <p:nvSpPr>
          <p:cNvPr id="34" name="AutoShape 50"/>
          <p:cNvSpPr>
            <a:spLocks noChangeArrowheads="1"/>
          </p:cNvSpPr>
          <p:nvPr/>
        </p:nvSpPr>
        <p:spPr bwMode="auto">
          <a:xfrm>
            <a:off x="5238893" y="383798"/>
            <a:ext cx="2190385"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39" name="矩形 38"/>
          <p:cNvSpPr/>
          <p:nvPr/>
        </p:nvSpPr>
        <p:spPr>
          <a:xfrm>
            <a:off x="5121720" y="3169465"/>
            <a:ext cx="808706" cy="1998413"/>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3" name="TextBox 42"/>
          <p:cNvSpPr txBox="1"/>
          <p:nvPr/>
        </p:nvSpPr>
        <p:spPr>
          <a:xfrm>
            <a:off x="5619829" y="383798"/>
            <a:ext cx="1333278"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自动归档</a:t>
            </a:r>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amond(in)">
                                      <p:cBhvr>
                                        <p:cTn id="42" dur="500"/>
                                        <p:tgtEl>
                                          <p:spTgt spid="11"/>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39"/>
                                        </p:tgtEl>
                                        <p:attrNameLst>
                                          <p:attrName>stroke.color</p:attrName>
                                        </p:attrNameLst>
                                      </p:cBhvr>
                                      <p:to>
                                        <a:srgbClr val="C00500"/>
                                      </p:to>
                                    </p:animClr>
                                    <p:set>
                                      <p:cBhvr>
                                        <p:cTn id="51" dur="500" fill="hold"/>
                                        <p:tgtEl>
                                          <p:spTgt spid="3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87783" y="95201"/>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81390"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40213"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3379836" y="4739223"/>
            <a:ext cx="857726"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5228617" y="348628"/>
            <a:ext cx="2190385"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5228617" y="348628"/>
            <a:ext cx="2236212" cy="415440"/>
          </a:xfrm>
          <a:prstGeom prst="rect">
            <a:avLst/>
          </a:prstGeom>
          <a:noFill/>
        </p:spPr>
        <p:txBody>
          <a:bodyPr wrap="square" lIns="121862" tIns="60931" rIns="121862" bIns="60931" rtlCol="0">
            <a:spAutoFit/>
          </a:bodyPr>
          <a:lstStyle/>
          <a:p>
            <a:pPr lvl="0" algn="ctr"/>
            <a:r>
              <a:rPr lang="zh-CN" altLang="en-US" sz="1900" dirty="0" smtClean="0">
                <a:solidFill>
                  <a:schemeClr val="bg1"/>
                </a:solidFill>
                <a:latin typeface="微软雅黑" pitchFamily="34" charset="-122"/>
                <a:ea typeface="微软雅黑" pitchFamily="34" charset="-122"/>
              </a:rPr>
              <a:t>流程监控</a:t>
            </a:r>
          </a:p>
        </p:txBody>
      </p:sp>
      <p:pic>
        <p:nvPicPr>
          <p:cNvPr id="11" name="图片 10" descr="18.png"/>
          <p:cNvPicPr>
            <a:picLocks noChangeAspect="1"/>
          </p:cNvPicPr>
          <p:nvPr/>
        </p:nvPicPr>
        <p:blipFill>
          <a:blip r:embed="rId3" cstate="print"/>
          <a:stretch>
            <a:fillRect/>
          </a:stretch>
        </p:blipFill>
        <p:spPr>
          <a:xfrm>
            <a:off x="-54761" y="798366"/>
            <a:ext cx="12246761" cy="6056485"/>
          </a:xfrm>
          <a:prstGeom prst="rect">
            <a:avLst/>
          </a:prstGeom>
        </p:spPr>
      </p:pic>
      <p:sp>
        <p:nvSpPr>
          <p:cNvPr id="16" name="矩形 15"/>
          <p:cNvSpPr/>
          <p:nvPr/>
        </p:nvSpPr>
        <p:spPr>
          <a:xfrm>
            <a:off x="1746738" y="2403231"/>
            <a:ext cx="10323039" cy="391423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amond(in)">
                                      <p:cBhvr>
                                        <p:cTn id="42" dur="500"/>
                                        <p:tgtEl>
                                          <p:spTgt spid="11"/>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fade">
                                      <p:cBhvr>
                                        <p:cTn id="46" dur="500"/>
                                        <p:tgtEl>
                                          <p:spTgt spid="16"/>
                                        </p:tgtEl>
                                      </p:cBhvr>
                                    </p:animEffec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16"/>
                                        </p:tgtEl>
                                        <p:attrNameLst>
                                          <p:attrName>stroke.color</p:attrName>
                                        </p:attrNameLst>
                                      </p:cBhvr>
                                      <p:to>
                                        <a:srgbClr val="C00500"/>
                                      </p:to>
                                    </p:animClr>
                                    <p:set>
                                      <p:cBhvr>
                                        <p:cTn id="51" dur="500" fill="hold"/>
                                        <p:tgtEl>
                                          <p:spTgt spid="1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87783" y="77616"/>
            <a:ext cx="3714131"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软件介绍</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81390"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40213"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762886" y="4556533"/>
            <a:ext cx="238969"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85" name="AutoShape 50"/>
          <p:cNvSpPr>
            <a:spLocks noChangeArrowheads="1"/>
          </p:cNvSpPr>
          <p:nvPr/>
        </p:nvSpPr>
        <p:spPr bwMode="auto">
          <a:xfrm>
            <a:off x="572489" y="1335423"/>
            <a:ext cx="3529987" cy="666138"/>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ctr">
              <a:defRPr/>
            </a:pPr>
            <a:r>
              <a:rPr lang="zh-CN" altLang="en-US" sz="2100" b="1" dirty="0">
                <a:solidFill>
                  <a:srgbClr val="080808"/>
                </a:solidFill>
                <a:latin typeface="微软雅黑" pitchFamily="34" charset="-122"/>
                <a:ea typeface="微软雅黑" pitchFamily="34" charset="-122"/>
              </a:rPr>
              <a:t>主要功能操作：</a:t>
            </a:r>
          </a:p>
        </p:txBody>
      </p:sp>
      <p:sp>
        <p:nvSpPr>
          <p:cNvPr id="12" name="矩形 11"/>
          <p:cNvSpPr>
            <a:spLocks noChangeArrowheads="1"/>
          </p:cNvSpPr>
          <p:nvPr/>
        </p:nvSpPr>
        <p:spPr bwMode="auto">
          <a:xfrm>
            <a:off x="-189453" y="2593785"/>
            <a:ext cx="5809282" cy="5039783"/>
          </a:xfrm>
          <a:prstGeom prst="rect">
            <a:avLst/>
          </a:prstGeom>
          <a:noFill/>
          <a:ln w="9525">
            <a:noFill/>
            <a:miter lim="800000"/>
            <a:headEnd/>
            <a:tailEnd/>
          </a:ln>
        </p:spPr>
        <p:txBody>
          <a:bodyPr wrap="square" lIns="121862" tIns="60931" rIns="121862" bIns="60931">
            <a:spAutoFit/>
          </a:bodyPr>
          <a:lstStyle/>
          <a:p>
            <a:pPr marL="1523276" lvl="2" indent="-304655" eaLnBrk="0" hangingPunct="0">
              <a:lnSpc>
                <a:spcPts val="5064"/>
              </a:lnSpc>
              <a:buClr>
                <a:schemeClr val="accent1"/>
              </a:buClr>
              <a:buFont typeface="Wingdings" pitchFamily="2" charset="2"/>
              <a:buChar char="v"/>
              <a:defRPr/>
            </a:pPr>
            <a:r>
              <a:rPr lang="zh-CN" altLang="en-US" sz="2000" dirty="0">
                <a:solidFill>
                  <a:srgbClr val="080808"/>
                </a:solidFill>
                <a:latin typeface="微软雅黑" pitchFamily="34" charset="-122"/>
                <a:ea typeface="微软雅黑" pitchFamily="34" charset="-122"/>
              </a:rPr>
              <a:t>例如</a:t>
            </a:r>
            <a:r>
              <a:rPr lang="en-US" altLang="zh-CN" sz="2000" dirty="0">
                <a:solidFill>
                  <a:srgbClr val="080808"/>
                </a:solidFill>
                <a:latin typeface="微软雅黑" pitchFamily="34" charset="-122"/>
                <a:ea typeface="微软雅黑" pitchFamily="34" charset="-122"/>
              </a:rPr>
              <a:t>2:</a:t>
            </a:r>
            <a:r>
              <a:rPr lang="zh-CN" altLang="en-US" sz="2000" dirty="0">
                <a:solidFill>
                  <a:srgbClr val="080808"/>
                </a:solidFill>
                <a:latin typeface="微软雅黑" pitchFamily="34" charset="-122"/>
                <a:ea typeface="微软雅黑" pitchFamily="34" charset="-122"/>
              </a:rPr>
              <a:t>成果文件</a:t>
            </a:r>
            <a:endParaRPr lang="en-US" altLang="zh-CN" sz="2000" dirty="0">
              <a:solidFill>
                <a:srgbClr val="080808"/>
              </a:solidFill>
              <a:latin typeface="微软雅黑" pitchFamily="34" charset="-122"/>
              <a:ea typeface="微软雅黑" pitchFamily="34" charset="-122"/>
            </a:endParaRPr>
          </a:p>
          <a:p>
            <a:pPr marL="2132587" lvl="2" indent="-304655" eaLnBrk="0" hangingPunct="0">
              <a:lnSpc>
                <a:spcPts val="5064"/>
              </a:lnSpc>
              <a:buClr>
                <a:schemeClr val="accent1"/>
              </a:buClr>
              <a:buFont typeface="Wingdings" pitchFamily="2" charset="2"/>
              <a:buChar char="v"/>
              <a:defRPr/>
            </a:pPr>
            <a:r>
              <a:rPr lang="zh-CN" altLang="en-US" sz="2000" dirty="0">
                <a:solidFill>
                  <a:srgbClr val="080808"/>
                </a:solidFill>
                <a:latin typeface="微软雅黑" pitchFamily="34" charset="-122"/>
                <a:ea typeface="微软雅黑" pitchFamily="34" charset="-122"/>
              </a:rPr>
              <a:t>工作底稿、工作台帐</a:t>
            </a:r>
            <a:r>
              <a:rPr lang="zh-CN" altLang="en-US" sz="2000" dirty="0" smtClean="0">
                <a:solidFill>
                  <a:srgbClr val="080808"/>
                </a:solidFill>
                <a:latin typeface="微软雅黑" pitchFamily="34" charset="-122"/>
                <a:ea typeface="微软雅黑" pitchFamily="34" charset="-122"/>
              </a:rPr>
              <a:t>、</a:t>
            </a:r>
            <a:endParaRPr lang="en-US" altLang="zh-CN" sz="2000" dirty="0" smtClean="0">
              <a:solidFill>
                <a:srgbClr val="080808"/>
              </a:solidFill>
              <a:latin typeface="微软雅黑" pitchFamily="34" charset="-122"/>
              <a:ea typeface="微软雅黑" pitchFamily="34" charset="-122"/>
            </a:endParaRPr>
          </a:p>
          <a:p>
            <a:pPr marL="2132587" lvl="2" indent="-304655" eaLnBrk="0" hangingPunct="0">
              <a:lnSpc>
                <a:spcPts val="5064"/>
              </a:lnSpc>
              <a:buClr>
                <a:schemeClr val="accent1"/>
              </a:buClr>
              <a:buFont typeface="Wingdings" pitchFamily="2" charset="2"/>
              <a:buChar char="v"/>
              <a:defRPr/>
            </a:pPr>
            <a:r>
              <a:rPr lang="zh-CN" altLang="en-US" sz="2000" dirty="0" smtClean="0">
                <a:solidFill>
                  <a:srgbClr val="080808"/>
                </a:solidFill>
                <a:latin typeface="微软雅黑" pitchFamily="34" charset="-122"/>
                <a:ea typeface="微软雅黑" pitchFamily="34" charset="-122"/>
              </a:rPr>
              <a:t>工作</a:t>
            </a:r>
            <a:r>
              <a:rPr lang="zh-CN" altLang="en-US" sz="2000" dirty="0">
                <a:solidFill>
                  <a:srgbClr val="080808"/>
                </a:solidFill>
                <a:latin typeface="微软雅黑" pitchFamily="34" charset="-122"/>
                <a:ea typeface="微软雅黑" pitchFamily="34" charset="-122"/>
              </a:rPr>
              <a:t>档案、工作报表</a:t>
            </a:r>
            <a:endParaRPr lang="en-US" altLang="zh-CN" sz="2000" dirty="0">
              <a:solidFill>
                <a:srgbClr val="080808"/>
              </a:solidFill>
              <a:latin typeface="微软雅黑" pitchFamily="34" charset="-122"/>
              <a:ea typeface="微软雅黑" pitchFamily="34" charset="-122"/>
            </a:endParaRPr>
          </a:p>
          <a:p>
            <a:pPr marL="2132587" lvl="3" indent="-304655" eaLnBrk="0" hangingPunct="0">
              <a:lnSpc>
                <a:spcPct val="150000"/>
              </a:lnSpc>
              <a:buClr>
                <a:schemeClr val="accent1"/>
              </a:buClr>
              <a:buFont typeface="Wingdings" pitchFamily="2" charset="2"/>
              <a:buChar char="v"/>
            </a:pPr>
            <a:endParaRPr lang="en-US" altLang="zh-CN" sz="3200" dirty="0">
              <a:latin typeface="黑体" pitchFamily="49" charset="-122"/>
              <a:ea typeface="黑体" pitchFamily="49" charset="-122"/>
            </a:endParaRPr>
          </a:p>
          <a:p>
            <a:pPr marL="2132587" lvl="3" indent="-304655" eaLnBrk="0" hangingPunct="0">
              <a:lnSpc>
                <a:spcPct val="150000"/>
              </a:lnSpc>
              <a:buClr>
                <a:schemeClr val="accent1"/>
              </a:buClr>
              <a:buFont typeface="Wingdings" pitchFamily="2" charset="2"/>
              <a:buChar char="v"/>
            </a:pPr>
            <a:endParaRPr lang="en-US" altLang="zh-CN" sz="3200" dirty="0">
              <a:latin typeface="黑体" pitchFamily="49" charset="-122"/>
              <a:ea typeface="黑体" pitchFamily="49" charset="-122"/>
            </a:endParaRPr>
          </a:p>
          <a:p>
            <a:pPr marL="2132587" lvl="3" indent="-304655" eaLnBrk="0" hangingPunct="0">
              <a:lnSpc>
                <a:spcPct val="150000"/>
              </a:lnSpc>
              <a:buClr>
                <a:schemeClr val="accent1"/>
              </a:buClr>
              <a:buFont typeface="Wingdings" pitchFamily="2" charset="2"/>
              <a:buChar char="v"/>
            </a:pPr>
            <a:endParaRPr lang="en-US" altLang="zh-CN" sz="3200" dirty="0">
              <a:latin typeface="黑体" pitchFamily="49" charset="-122"/>
              <a:ea typeface="黑体" pitchFamily="49" charset="-122"/>
            </a:endParaRPr>
          </a:p>
          <a:p>
            <a:pPr marL="2132587" lvl="3" indent="-304655" eaLnBrk="0" hangingPunct="0">
              <a:lnSpc>
                <a:spcPct val="150000"/>
              </a:lnSpc>
              <a:buClr>
                <a:schemeClr val="accent1"/>
              </a:buClr>
              <a:buFont typeface="Wingdings" pitchFamily="2" charset="2"/>
              <a:buChar char="v"/>
            </a:pPr>
            <a:endParaRPr lang="en-US" altLang="zh-CN" sz="3200" dirty="0">
              <a:latin typeface="黑体" pitchFamily="49" charset="-122"/>
              <a:ea typeface="黑体" pitchFamily="49" charset="-122"/>
            </a:endParaRPr>
          </a:p>
        </p:txBody>
      </p:sp>
      <p:grpSp>
        <p:nvGrpSpPr>
          <p:cNvPr id="2" name="组合 27"/>
          <p:cNvGrpSpPr/>
          <p:nvPr/>
        </p:nvGrpSpPr>
        <p:grpSpPr>
          <a:xfrm rot="21351204">
            <a:off x="6535128" y="1185042"/>
            <a:ext cx="4388006" cy="4908447"/>
            <a:chOff x="4895868" y="972560"/>
            <a:chExt cx="3214710" cy="3598698"/>
          </a:xfrm>
        </p:grpSpPr>
        <p:grpSp>
          <p:nvGrpSpPr>
            <p:cNvPr id="3" name="组合 25"/>
            <p:cNvGrpSpPr/>
            <p:nvPr/>
          </p:nvGrpSpPr>
          <p:grpSpPr>
            <a:xfrm rot="19063062">
              <a:off x="4895868" y="972560"/>
              <a:ext cx="3214710" cy="3598698"/>
              <a:chOff x="4787108" y="981144"/>
              <a:chExt cx="3214710" cy="3598698"/>
            </a:xfrm>
          </p:grpSpPr>
          <p:grpSp>
            <p:nvGrpSpPr>
              <p:cNvPr id="4" name="组合 13"/>
              <p:cNvGrpSpPr>
                <a:grpSpLocks noChangeAspect="1"/>
              </p:cNvGrpSpPr>
              <p:nvPr/>
            </p:nvGrpSpPr>
            <p:grpSpPr>
              <a:xfrm rot="20942577">
                <a:off x="4787108" y="981144"/>
                <a:ext cx="2953271" cy="2735995"/>
                <a:chOff x="1885253" y="558000"/>
                <a:chExt cx="6203742" cy="5747326"/>
              </a:xfrm>
            </p:grpSpPr>
            <p:sp>
              <p:nvSpPr>
                <p:cNvPr id="15" name="Ellipse 15"/>
                <p:cNvSpPr/>
                <p:nvPr/>
              </p:nvSpPr>
              <p:spPr bwMode="auto">
                <a:xfrm rot="20430654">
                  <a:off x="1885253" y="708311"/>
                  <a:ext cx="1177200" cy="540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FF7111"/>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en-US" sz="3200" b="1"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endParaRPr>
                </a:p>
              </p:txBody>
            </p:sp>
            <p:sp>
              <p:nvSpPr>
                <p:cNvPr id="16" name="Ellipse 15"/>
                <p:cNvSpPr/>
                <p:nvPr/>
              </p:nvSpPr>
              <p:spPr bwMode="auto">
                <a:xfrm rot="21369775">
                  <a:off x="2556000" y="558000"/>
                  <a:ext cx="1177200" cy="540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chemeClr val="accent2">
                    <a:lumMod val="40000"/>
                    <a:lumOff val="60000"/>
                  </a:schemeClr>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en-US" sz="3200" b="1" dirty="0">
                    <a:solidFill>
                      <a:schemeClr val="bg1"/>
                    </a:solidFill>
                    <a:effectLst>
                      <a:outerShdw blurRad="38100" dist="38100" dir="2700000" algn="tl">
                        <a:srgbClr val="000000">
                          <a:alpha val="43137"/>
                        </a:srgbClr>
                      </a:outerShdw>
                    </a:effectLst>
                    <a:latin typeface="Lucida Sans Unicode" pitchFamily="34" charset="0"/>
                  </a:endParaRPr>
                </a:p>
              </p:txBody>
            </p:sp>
            <p:sp>
              <p:nvSpPr>
                <p:cNvPr id="17" name="Ellipse 15"/>
                <p:cNvSpPr/>
                <p:nvPr/>
              </p:nvSpPr>
              <p:spPr bwMode="auto">
                <a:xfrm rot="900000">
                  <a:off x="3228145" y="610905"/>
                  <a:ext cx="1177200" cy="540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92D05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en-US" sz="3200" b="1" dirty="0">
                    <a:solidFill>
                      <a:schemeClr val="bg1"/>
                    </a:solidFill>
                    <a:effectLst>
                      <a:outerShdw blurRad="38100" dist="38100" dir="2700000" algn="tl">
                        <a:srgbClr val="000000">
                          <a:alpha val="43137"/>
                        </a:srgbClr>
                      </a:outerShdw>
                    </a:effectLst>
                    <a:latin typeface="Lucida Sans Unicode" pitchFamily="34" charset="0"/>
                  </a:endParaRPr>
                </a:p>
              </p:txBody>
            </p:sp>
            <p:sp>
              <p:nvSpPr>
                <p:cNvPr id="18" name="Ellipse 15"/>
                <p:cNvSpPr/>
                <p:nvPr/>
              </p:nvSpPr>
              <p:spPr bwMode="auto">
                <a:xfrm rot="2049663">
                  <a:off x="3888404" y="905326"/>
                  <a:ext cx="1177200" cy="540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FFC00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en-US" sz="3200" b="1" dirty="0">
                    <a:solidFill>
                      <a:schemeClr val="bg1"/>
                    </a:solidFill>
                    <a:effectLst>
                      <a:outerShdw blurRad="38100" dist="38100" dir="2700000" algn="tl">
                        <a:srgbClr val="000000">
                          <a:alpha val="43137"/>
                        </a:srgbClr>
                      </a:outerShdw>
                    </a:effectLst>
                    <a:latin typeface="Lucida Sans Unicode" pitchFamily="34" charset="0"/>
                  </a:endParaRPr>
                </a:p>
              </p:txBody>
            </p:sp>
            <p:sp>
              <p:nvSpPr>
                <p:cNvPr id="19" name="Ellipse 15"/>
                <p:cNvSpPr/>
                <p:nvPr/>
              </p:nvSpPr>
              <p:spPr bwMode="auto">
                <a:xfrm rot="3205374">
                  <a:off x="4356000" y="1404000"/>
                  <a:ext cx="1177200" cy="540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20A42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en-US" sz="3200" b="1" dirty="0">
                    <a:solidFill>
                      <a:schemeClr val="bg1"/>
                    </a:solidFill>
                    <a:effectLst>
                      <a:outerShdw blurRad="38100" dist="38100" dir="2700000" algn="tl">
                        <a:srgbClr val="000000">
                          <a:alpha val="43137"/>
                        </a:srgbClr>
                      </a:outerShdw>
                    </a:effectLst>
                    <a:latin typeface="Lucida Sans Unicode" pitchFamily="34" charset="0"/>
                  </a:endParaRPr>
                </a:p>
              </p:txBody>
            </p:sp>
            <p:sp>
              <p:nvSpPr>
                <p:cNvPr id="20" name="Ellipse 15"/>
                <p:cNvSpPr/>
                <p:nvPr/>
              </p:nvSpPr>
              <p:spPr bwMode="auto">
                <a:xfrm rot="4324466">
                  <a:off x="4702049" y="2015612"/>
                  <a:ext cx="1177200" cy="540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0066FF"/>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en-US" sz="1900" b="1" dirty="0">
                    <a:solidFill>
                      <a:schemeClr val="bg1"/>
                    </a:solidFill>
                    <a:effectLst>
                      <a:outerShdw blurRad="38100" dist="38100" dir="2700000" algn="tl">
                        <a:srgbClr val="000000">
                          <a:alpha val="43137"/>
                        </a:srgbClr>
                      </a:outerShdw>
                    </a:effectLst>
                    <a:latin typeface="Lucida Sans Unicode" pitchFamily="34" charset="0"/>
                  </a:endParaRPr>
                </a:p>
              </p:txBody>
            </p:sp>
            <p:sp>
              <p:nvSpPr>
                <p:cNvPr id="21" name="Ellipse 15"/>
                <p:cNvSpPr/>
                <p:nvPr/>
              </p:nvSpPr>
              <p:spPr bwMode="auto">
                <a:xfrm rot="5556308">
                  <a:off x="4800394" y="2661715"/>
                  <a:ext cx="1177201" cy="5400000"/>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chemeClr val="accent6">
                    <a:lumMod val="60000"/>
                    <a:lumOff val="40000"/>
                  </a:schemeClr>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en-US" sz="1900" b="1" dirty="0">
                    <a:solidFill>
                      <a:schemeClr val="bg1"/>
                    </a:solidFill>
                    <a:effectLst>
                      <a:outerShdw blurRad="38100" dist="38100" dir="2700000" algn="tl">
                        <a:srgbClr val="000000">
                          <a:alpha val="43137"/>
                        </a:srgbClr>
                      </a:outerShdw>
                    </a:effectLst>
                    <a:latin typeface="Lucida Sans Unicode" pitchFamily="34" charset="0"/>
                  </a:endParaRPr>
                </a:p>
              </p:txBody>
            </p:sp>
            <p:sp>
              <p:nvSpPr>
                <p:cNvPr id="22" name="Ellipse 12"/>
                <p:cNvSpPr/>
                <p:nvPr/>
              </p:nvSpPr>
              <p:spPr bwMode="auto">
                <a:xfrm>
                  <a:off x="2987824" y="5064711"/>
                  <a:ext cx="594000" cy="594000"/>
                </a:xfrm>
                <a:prstGeom prst="ellipse">
                  <a:avLst/>
                </a:prstGeom>
                <a:gradFill>
                  <a:gsLst>
                    <a:gs pos="0">
                      <a:schemeClr val="bg1">
                        <a:lumMod val="85000"/>
                      </a:schemeClr>
                    </a:gs>
                    <a:gs pos="80000">
                      <a:schemeClr val="bg1">
                        <a:lumMod val="95000"/>
                      </a:schemeClr>
                    </a:gs>
                    <a:gs pos="100000">
                      <a:schemeClr val="bg1"/>
                    </a:gs>
                  </a:gsLst>
                </a:gra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fr-FR" sz="1900" b="1" dirty="0">
                    <a:solidFill>
                      <a:schemeClr val="tx1"/>
                    </a:solidFill>
                    <a:latin typeface="Lucida Sans Unicode" pitchFamily="34" charset="0"/>
                  </a:endParaRPr>
                </a:p>
              </p:txBody>
            </p:sp>
          </p:grpSp>
          <p:sp>
            <p:nvSpPr>
              <p:cNvPr id="23" name="Ellipse 15"/>
              <p:cNvSpPr/>
              <p:nvPr/>
            </p:nvSpPr>
            <p:spPr bwMode="auto">
              <a:xfrm rot="5647830">
                <a:off x="6436290" y="2365929"/>
                <a:ext cx="560403" cy="2570652"/>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20A42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en-US" sz="3200" b="1" dirty="0">
                  <a:solidFill>
                    <a:schemeClr val="bg1"/>
                  </a:solidFill>
                  <a:effectLst>
                    <a:outerShdw blurRad="38100" dist="38100" dir="2700000" algn="tl">
                      <a:srgbClr val="000000">
                        <a:alpha val="43137"/>
                      </a:srgbClr>
                    </a:outerShdw>
                  </a:effectLst>
                  <a:latin typeface="Lucida Sans Unicode" pitchFamily="34" charset="0"/>
                </a:endParaRPr>
              </a:p>
            </p:txBody>
          </p:sp>
          <p:sp>
            <p:nvSpPr>
              <p:cNvPr id="24" name="Ellipse 15"/>
              <p:cNvSpPr/>
              <p:nvPr/>
            </p:nvSpPr>
            <p:spPr bwMode="auto">
              <a:xfrm rot="6917987">
                <a:off x="6252627" y="2695640"/>
                <a:ext cx="560403" cy="2570652"/>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chemeClr val="accent2">
                  <a:lumMod val="60000"/>
                  <a:lumOff val="40000"/>
                </a:schemeClr>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en-US" sz="1900" b="1" dirty="0">
                  <a:solidFill>
                    <a:schemeClr val="bg1"/>
                  </a:solidFill>
                  <a:effectLst>
                    <a:outerShdw blurRad="38100" dist="38100" dir="2700000" algn="tl">
                      <a:srgbClr val="000000">
                        <a:alpha val="43137"/>
                      </a:srgbClr>
                    </a:outerShdw>
                  </a:effectLst>
                  <a:latin typeface="Lucida Sans Unicode" pitchFamily="34" charset="0"/>
                </a:endParaRPr>
              </a:p>
            </p:txBody>
          </p:sp>
          <p:sp>
            <p:nvSpPr>
              <p:cNvPr id="25" name="Ellipse 15"/>
              <p:cNvSpPr/>
              <p:nvPr/>
            </p:nvSpPr>
            <p:spPr bwMode="auto">
              <a:xfrm rot="7798211">
                <a:off x="6140964" y="3046860"/>
                <a:ext cx="495312" cy="2570652"/>
              </a:xfrm>
              <a:custGeom>
                <a:avLst/>
                <a:gdLst/>
                <a:ahLst/>
                <a:cxnLst/>
                <a:rect l="l" t="t" r="r" b="b"/>
                <a:pathLst>
                  <a:path w="1080120" h="4393198">
                    <a:moveTo>
                      <a:pt x="311153" y="3868476"/>
                    </a:moveTo>
                    <a:cubicBezTo>
                      <a:pt x="308041" y="3883686"/>
                      <a:pt x="306406" y="3899434"/>
                      <a:pt x="306406" y="3915565"/>
                    </a:cubicBezTo>
                    <a:cubicBezTo>
                      <a:pt x="306406" y="4044609"/>
                      <a:pt x="411016" y="4149219"/>
                      <a:pt x="540060" y="4149219"/>
                    </a:cubicBezTo>
                    <a:cubicBezTo>
                      <a:pt x="669104" y="4149219"/>
                      <a:pt x="773714" y="4044609"/>
                      <a:pt x="773714" y="3915565"/>
                    </a:cubicBezTo>
                    <a:cubicBezTo>
                      <a:pt x="773714" y="3786521"/>
                      <a:pt x="669104" y="3681911"/>
                      <a:pt x="540060" y="3681911"/>
                    </a:cubicBezTo>
                    <a:cubicBezTo>
                      <a:pt x="427147" y="3681911"/>
                      <a:pt x="332940" y="3762003"/>
                      <a:pt x="311153" y="3868476"/>
                    </a:cubicBezTo>
                    <a:close/>
                    <a:moveTo>
                      <a:pt x="3658" y="143743"/>
                    </a:moveTo>
                    <a:cubicBezTo>
                      <a:pt x="20444" y="61708"/>
                      <a:pt x="93027" y="0"/>
                      <a:pt x="180024" y="0"/>
                    </a:cubicBezTo>
                    <a:lnTo>
                      <a:pt x="900096" y="0"/>
                    </a:lnTo>
                    <a:cubicBezTo>
                      <a:pt x="999521" y="0"/>
                      <a:pt x="1080120" y="80599"/>
                      <a:pt x="1080120" y="180023"/>
                    </a:cubicBezTo>
                    <a:lnTo>
                      <a:pt x="1080120" y="4213174"/>
                    </a:lnTo>
                    <a:cubicBezTo>
                      <a:pt x="1080120" y="4312599"/>
                      <a:pt x="999521" y="4393198"/>
                      <a:pt x="900096" y="4393198"/>
                    </a:cubicBezTo>
                    <a:lnTo>
                      <a:pt x="180024" y="4393198"/>
                    </a:lnTo>
                    <a:cubicBezTo>
                      <a:pt x="80599" y="4393198"/>
                      <a:pt x="0" y="4312599"/>
                      <a:pt x="0" y="4213174"/>
                    </a:cubicBezTo>
                    <a:lnTo>
                      <a:pt x="0" y="180024"/>
                    </a:lnTo>
                    <a:cubicBezTo>
                      <a:pt x="0" y="167596"/>
                      <a:pt x="1259" y="155462"/>
                      <a:pt x="3658" y="143743"/>
                    </a:cubicBezTo>
                    <a:close/>
                  </a:path>
                </a:pathLst>
              </a:custGeom>
              <a:solidFill>
                <a:srgbClr val="FFC000"/>
              </a:solidFill>
              <a:ln w="9525" cap="flat" cmpd="sng" algn="ctr">
                <a:noFill/>
                <a:prstDash val="solid"/>
                <a:round/>
                <a:headEnd type="none" w="med" len="med"/>
                <a:tailEnd type="none" w="med" len="med"/>
              </a:ln>
              <a:effectLst/>
            </p:spPr>
            <p:txBody>
              <a:bodyPr vert="vert270" wrap="square" lIns="72000" tIns="252000" rIns="72000" bIns="45720" numCol="1" rtlCol="0" anchor="ctr" anchorCtr="0" compatLnSpc="1">
                <a:prstTxWarp prst="textNoShape">
                  <a:avLst/>
                </a:prstTxWarp>
              </a:bodyPr>
              <a:lstStyle/>
              <a:p>
                <a:pPr algn="r" fontAlgn="base">
                  <a:spcBef>
                    <a:spcPct val="0"/>
                  </a:spcBef>
                  <a:spcAft>
                    <a:spcPct val="0"/>
                  </a:spcAft>
                </a:pPr>
                <a:endParaRPr lang="en-US" sz="1900" b="1" dirty="0">
                  <a:solidFill>
                    <a:schemeClr val="bg1"/>
                  </a:solidFill>
                  <a:effectLst>
                    <a:outerShdw blurRad="38100" dist="38100" dir="2700000" algn="tl">
                      <a:srgbClr val="000000">
                        <a:alpha val="43137"/>
                      </a:srgbClr>
                    </a:outerShdw>
                  </a:effectLst>
                  <a:latin typeface="Lucida Sans Unicode" pitchFamily="34" charset="0"/>
                </a:endParaRPr>
              </a:p>
            </p:txBody>
          </p:sp>
        </p:grpSp>
        <p:sp>
          <p:nvSpPr>
            <p:cNvPr id="27" name="Ellipse 12"/>
            <p:cNvSpPr/>
            <p:nvPr/>
          </p:nvSpPr>
          <p:spPr bwMode="auto">
            <a:xfrm>
              <a:off x="6353587" y="3788269"/>
              <a:ext cx="357190" cy="357190"/>
            </a:xfrm>
            <a:prstGeom prst="ellipse">
              <a:avLst/>
            </a:prstGeom>
            <a:solidFill>
              <a:schemeClr val="bg1"/>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vert="horz" wrap="square" lIns="91440" tIns="45720" rIns="91440" bIns="45720" numCol="1" rtlCol="0" anchor="t" anchorCtr="0" compatLnSpc="1">
              <a:prstTxWarp prst="textNoShape">
                <a:avLst/>
              </a:prstTxWarp>
            </a:bodyPr>
            <a:lstStyle/>
            <a:p>
              <a:pPr fontAlgn="base">
                <a:spcBef>
                  <a:spcPct val="0"/>
                </a:spcBef>
                <a:spcAft>
                  <a:spcPct val="0"/>
                </a:spcAft>
              </a:pPr>
              <a:endParaRPr lang="fr-FR" sz="1900" b="1" dirty="0">
                <a:solidFill>
                  <a:schemeClr val="bg1"/>
                </a:solidFill>
                <a:latin typeface="Lucida Sans Unicode" pitchFamily="34" charset="0"/>
              </a:endParaRPr>
            </a:p>
          </p:txBody>
        </p:sp>
      </p:grpSp>
      <p:sp>
        <p:nvSpPr>
          <p:cNvPr id="33" name="TextBox 32"/>
          <p:cNvSpPr txBox="1"/>
          <p:nvPr/>
        </p:nvSpPr>
        <p:spPr>
          <a:xfrm rot="17489678">
            <a:off x="6152648" y="3761951"/>
            <a:ext cx="553881" cy="1618980"/>
          </a:xfrm>
          <a:prstGeom prst="rect">
            <a:avLst/>
          </a:prstGeom>
          <a:noFill/>
        </p:spPr>
        <p:txBody>
          <a:bodyPr vert="eaVert" wrap="square" lIns="121862" tIns="60931" rIns="121862" bIns="60931" rtlCol="0">
            <a:spAutoFit/>
          </a:bodyPr>
          <a:lstStyle/>
          <a:p>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校审记录表</a:t>
            </a:r>
          </a:p>
        </p:txBody>
      </p:sp>
      <p:sp>
        <p:nvSpPr>
          <p:cNvPr id="34" name="TextBox 33"/>
          <p:cNvSpPr txBox="1"/>
          <p:nvPr/>
        </p:nvSpPr>
        <p:spPr>
          <a:xfrm rot="18159398">
            <a:off x="6486942" y="3179869"/>
            <a:ext cx="553881" cy="1618980"/>
          </a:xfrm>
          <a:prstGeom prst="rect">
            <a:avLst/>
          </a:prstGeom>
          <a:noFill/>
        </p:spPr>
        <p:txBody>
          <a:bodyPr vert="eaVert" wrap="square" lIns="121862" tIns="60931" rIns="121862" bIns="60931" rtlCol="0">
            <a:spAutoFit/>
          </a:bodyPr>
          <a:lstStyle/>
          <a:p>
            <a:pPr lvl="0"/>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内部转签单</a:t>
            </a:r>
          </a:p>
        </p:txBody>
      </p:sp>
      <p:sp>
        <p:nvSpPr>
          <p:cNvPr id="35" name="TextBox 34"/>
          <p:cNvSpPr txBox="1"/>
          <p:nvPr/>
        </p:nvSpPr>
        <p:spPr>
          <a:xfrm rot="19265073">
            <a:off x="6899091" y="2573806"/>
            <a:ext cx="553881" cy="1617763"/>
          </a:xfrm>
          <a:prstGeom prst="rect">
            <a:avLst/>
          </a:prstGeom>
          <a:noFill/>
        </p:spPr>
        <p:txBody>
          <a:bodyPr vert="eaVert" wrap="square" lIns="121862" tIns="60931" rIns="121862" bIns="60931" rtlCol="0">
            <a:spAutoFit/>
          </a:bodyPr>
          <a:lstStyle/>
          <a:p>
            <a:pPr lvl="0"/>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外部转签单</a:t>
            </a:r>
          </a:p>
        </p:txBody>
      </p:sp>
      <p:sp>
        <p:nvSpPr>
          <p:cNvPr id="36" name="TextBox 35"/>
          <p:cNvSpPr txBox="1"/>
          <p:nvPr/>
        </p:nvSpPr>
        <p:spPr>
          <a:xfrm>
            <a:off x="8236263" y="1969501"/>
            <a:ext cx="553881" cy="1617763"/>
          </a:xfrm>
          <a:prstGeom prst="rect">
            <a:avLst/>
          </a:prstGeom>
          <a:noFill/>
        </p:spPr>
        <p:txBody>
          <a:bodyPr vert="eaVert" wrap="square" lIns="121862" tIns="60931" rIns="121862" bIns="60931" rtlCol="0">
            <a:spAutoFit/>
          </a:bodyPr>
          <a:lstStyle/>
          <a:p>
            <a:pPr lvl="0"/>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工作报表</a:t>
            </a:r>
          </a:p>
        </p:txBody>
      </p:sp>
      <p:sp>
        <p:nvSpPr>
          <p:cNvPr id="37" name="TextBox 36"/>
          <p:cNvSpPr txBox="1"/>
          <p:nvPr/>
        </p:nvSpPr>
        <p:spPr>
          <a:xfrm rot="20500167">
            <a:off x="7491962" y="2110656"/>
            <a:ext cx="553881" cy="1617763"/>
          </a:xfrm>
          <a:prstGeom prst="rect">
            <a:avLst/>
          </a:prstGeom>
          <a:noFill/>
        </p:spPr>
        <p:txBody>
          <a:bodyPr vert="eaVert" wrap="square" lIns="121862" tIns="60931" rIns="121862" bIns="60931" rtlCol="0">
            <a:spAutoFit/>
          </a:bodyPr>
          <a:lstStyle/>
          <a:p>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工作台帐</a:t>
            </a:r>
          </a:p>
        </p:txBody>
      </p:sp>
      <p:sp>
        <p:nvSpPr>
          <p:cNvPr id="39" name="TextBox 38"/>
          <p:cNvSpPr txBox="1"/>
          <p:nvPr/>
        </p:nvSpPr>
        <p:spPr>
          <a:xfrm rot="1345055">
            <a:off x="8950881" y="2013911"/>
            <a:ext cx="553881" cy="1617763"/>
          </a:xfrm>
          <a:prstGeom prst="rect">
            <a:avLst/>
          </a:prstGeom>
          <a:noFill/>
        </p:spPr>
        <p:txBody>
          <a:bodyPr vert="eaVert" wrap="square" lIns="121862" tIns="60931" rIns="121862" bIns="60931" rtlCol="0">
            <a:spAutoFit/>
          </a:bodyPr>
          <a:lstStyle/>
          <a:p>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项目报表</a:t>
            </a:r>
          </a:p>
        </p:txBody>
      </p:sp>
      <p:sp>
        <p:nvSpPr>
          <p:cNvPr id="40" name="TextBox 39"/>
          <p:cNvSpPr txBox="1"/>
          <p:nvPr/>
        </p:nvSpPr>
        <p:spPr>
          <a:xfrm rot="2162070">
            <a:off x="9609192" y="2388383"/>
            <a:ext cx="553881" cy="1617763"/>
          </a:xfrm>
          <a:prstGeom prst="rect">
            <a:avLst/>
          </a:prstGeom>
          <a:noFill/>
        </p:spPr>
        <p:txBody>
          <a:bodyPr vert="eaVert" wrap="square" lIns="121862" tIns="60931" rIns="121862" bIns="60931" rtlCol="0">
            <a:spAutoFit/>
          </a:bodyPr>
          <a:lstStyle/>
          <a:p>
            <a:pPr lvl="0"/>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项目组报表</a:t>
            </a:r>
          </a:p>
        </p:txBody>
      </p:sp>
      <p:sp>
        <p:nvSpPr>
          <p:cNvPr id="41" name="TextBox 40"/>
          <p:cNvSpPr txBox="1"/>
          <p:nvPr/>
        </p:nvSpPr>
        <p:spPr>
          <a:xfrm rot="3120225">
            <a:off x="10040113" y="2659640"/>
            <a:ext cx="553881" cy="2227328"/>
          </a:xfrm>
          <a:prstGeom prst="rect">
            <a:avLst/>
          </a:prstGeom>
          <a:noFill/>
        </p:spPr>
        <p:txBody>
          <a:bodyPr vert="eaVert" wrap="square" lIns="121862" tIns="60931" rIns="121862" bIns="60931" rtlCol="0">
            <a:spAutoFit/>
          </a:bodyPr>
          <a:lstStyle/>
          <a:p>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施工进展图片</a:t>
            </a:r>
          </a:p>
        </p:txBody>
      </p:sp>
      <p:sp>
        <p:nvSpPr>
          <p:cNvPr id="42" name="TextBox 41"/>
          <p:cNvSpPr txBox="1"/>
          <p:nvPr/>
        </p:nvSpPr>
        <p:spPr>
          <a:xfrm rot="4948331">
            <a:off x="10736361" y="4253224"/>
            <a:ext cx="553881" cy="1618980"/>
          </a:xfrm>
          <a:prstGeom prst="rect">
            <a:avLst/>
          </a:prstGeom>
          <a:noFill/>
        </p:spPr>
        <p:txBody>
          <a:bodyPr vert="eaVert" wrap="square" lIns="121862" tIns="60931" rIns="121862" bIns="60931" rtlCol="0">
            <a:spAutoFit/>
          </a:bodyPr>
          <a:lstStyle/>
          <a:p>
            <a:pPr lvl="0"/>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工作档案</a:t>
            </a:r>
          </a:p>
        </p:txBody>
      </p:sp>
      <p:sp>
        <p:nvSpPr>
          <p:cNvPr id="43" name="TextBox 42"/>
          <p:cNvSpPr txBox="1"/>
          <p:nvPr/>
        </p:nvSpPr>
        <p:spPr>
          <a:xfrm rot="4047935">
            <a:off x="10285029" y="3198062"/>
            <a:ext cx="553881" cy="2467154"/>
          </a:xfrm>
          <a:prstGeom prst="rect">
            <a:avLst/>
          </a:prstGeom>
          <a:noFill/>
        </p:spPr>
        <p:txBody>
          <a:bodyPr vert="eaVert" wrap="square" lIns="121862" tIns="60931" rIns="121862" bIns="60931" rtlCol="0">
            <a:spAutoFit/>
          </a:bodyPr>
          <a:lstStyle/>
          <a:p>
            <a:pPr lvl="0"/>
            <a:r>
              <a:rPr lang="zh-CN" altLang="en-US" sz="2000" b="1" dirty="0" smtClean="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工作进展情况报表</a:t>
            </a:r>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72"/>
                                        </p:tgtEl>
                                        <p:attrNameLst>
                                          <p:attrName>style.visibility</p:attrName>
                                        </p:attrNameLst>
                                      </p:cBhvr>
                                      <p:to>
                                        <p:strVal val="visible"/>
                                      </p:to>
                                    </p:set>
                                    <p:animEffect transition="in" filter="fade">
                                      <p:cBhvr>
                                        <p:cTn id="7" dur="500"/>
                                        <p:tgtEl>
                                          <p:spTgt spid="7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5"/>
                                        </p:tgtEl>
                                        <p:attrNameLst>
                                          <p:attrName>style.visibility</p:attrName>
                                        </p:attrNameLst>
                                      </p:cBhvr>
                                      <p:to>
                                        <p:strVal val="visible"/>
                                      </p:to>
                                    </p:set>
                                    <p:animEffect transition="in" filter="fade">
                                      <p:cBhvr>
                                        <p:cTn id="10" dur="500"/>
                                        <p:tgtEl>
                                          <p:spTgt spid="8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
                                            <p:txEl>
                                              <p:pRg st="0" end="0"/>
                                            </p:txEl>
                                          </p:spTgt>
                                        </p:tgtEl>
                                        <p:attrNameLst>
                                          <p:attrName>style.visibility</p:attrName>
                                        </p:attrNameLst>
                                      </p:cBhvr>
                                      <p:to>
                                        <p:strVal val="visible"/>
                                      </p:to>
                                    </p:set>
                                    <p:animEffect transition="in" filter="fade">
                                      <p:cBhvr>
                                        <p:cTn id="13" dur="500"/>
                                        <p:tgtEl>
                                          <p:spTgt spid="12">
                                            <p:txEl>
                                              <p:pRg st="0" end="0"/>
                                            </p:txEl>
                                          </p:spTgt>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xEl>
                                              <p:pRg st="1" end="1"/>
                                            </p:txEl>
                                          </p:spTgt>
                                        </p:tgtEl>
                                        <p:attrNameLst>
                                          <p:attrName>style.visibility</p:attrName>
                                        </p:attrNameLst>
                                      </p:cBhvr>
                                      <p:to>
                                        <p:strVal val="visible"/>
                                      </p:to>
                                    </p:set>
                                    <p:animEffect transition="in" filter="fade">
                                      <p:cBhvr>
                                        <p:cTn id="16" dur="500"/>
                                        <p:tgtEl>
                                          <p:spTgt spid="12">
                                            <p:txEl>
                                              <p:pRg st="1" end="1"/>
                                            </p:txEl>
                                          </p:spTgt>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xEl>
                                              <p:pRg st="2" end="2"/>
                                            </p:txEl>
                                          </p:spTgt>
                                        </p:tgtEl>
                                        <p:attrNameLst>
                                          <p:attrName>style.visibility</p:attrName>
                                        </p:attrNameLst>
                                      </p:cBhvr>
                                      <p:to>
                                        <p:strVal val="visible"/>
                                      </p:to>
                                    </p:set>
                                    <p:animEffect transition="in" filter="fade">
                                      <p:cBhvr>
                                        <p:cTn id="19" dur="500"/>
                                        <p:tgtEl>
                                          <p:spTgt spid="12">
                                            <p:txEl>
                                              <p:pRg st="2" end="2"/>
                                            </p:txEl>
                                          </p:spTgt>
                                        </p:tgtEl>
                                      </p:cBhvr>
                                    </p:animEffect>
                                  </p:childTnLst>
                                </p:cTn>
                              </p:par>
                            </p:childTnLst>
                          </p:cTn>
                        </p:par>
                        <p:par>
                          <p:cTn id="20" fill="hold">
                            <p:stCondLst>
                              <p:cond delay="500"/>
                            </p:stCondLst>
                            <p:childTnLst>
                              <p:par>
                                <p:cTn id="21" presetID="4" presetClass="entr" presetSubtype="16" fill="hold" nodeType="after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ox(in)">
                                      <p:cBhvr>
                                        <p:cTn id="23" dur="500"/>
                                        <p:tgtEl>
                                          <p:spTgt spid="2"/>
                                        </p:tgtEl>
                                      </p:cBhvr>
                                    </p:animEffect>
                                  </p:childTnLst>
                                </p:cTn>
                              </p:par>
                            </p:childTnLst>
                          </p:cTn>
                        </p:par>
                        <p:par>
                          <p:cTn id="24" fill="hold">
                            <p:stCondLst>
                              <p:cond delay="1000"/>
                            </p:stCondLst>
                            <p:childTnLst>
                              <p:par>
                                <p:cTn id="25" presetID="4" presetClass="entr" presetSubtype="16" fill="hold" grpId="0" nodeType="afterEffect">
                                  <p:stCondLst>
                                    <p:cond delay="0"/>
                                  </p:stCondLst>
                                  <p:childTnLst>
                                    <p:set>
                                      <p:cBhvr>
                                        <p:cTn id="26" dur="1" fill="hold">
                                          <p:stCondLst>
                                            <p:cond delay="0"/>
                                          </p:stCondLst>
                                        </p:cTn>
                                        <p:tgtEl>
                                          <p:spTgt spid="34"/>
                                        </p:tgtEl>
                                        <p:attrNameLst>
                                          <p:attrName>style.visibility</p:attrName>
                                        </p:attrNameLst>
                                      </p:cBhvr>
                                      <p:to>
                                        <p:strVal val="visible"/>
                                      </p:to>
                                    </p:set>
                                    <p:animEffect transition="in" filter="box(in)">
                                      <p:cBhvr>
                                        <p:cTn id="27" dur="500"/>
                                        <p:tgtEl>
                                          <p:spTgt spid="34"/>
                                        </p:tgtEl>
                                      </p:cBhvr>
                                    </p:animEffect>
                                  </p:childTnLst>
                                </p:cTn>
                              </p:par>
                            </p:childTnLst>
                          </p:cTn>
                        </p:par>
                        <p:par>
                          <p:cTn id="28" fill="hold">
                            <p:stCondLst>
                              <p:cond delay="1500"/>
                            </p:stCondLst>
                            <p:childTnLst>
                              <p:par>
                                <p:cTn id="29" presetID="4" presetClass="entr" presetSubtype="16" fill="hold" grpId="0" nodeType="afterEffect">
                                  <p:stCondLst>
                                    <p:cond delay="0"/>
                                  </p:stCondLst>
                                  <p:childTnLst>
                                    <p:set>
                                      <p:cBhvr>
                                        <p:cTn id="30" dur="1" fill="hold">
                                          <p:stCondLst>
                                            <p:cond delay="0"/>
                                          </p:stCondLst>
                                        </p:cTn>
                                        <p:tgtEl>
                                          <p:spTgt spid="33"/>
                                        </p:tgtEl>
                                        <p:attrNameLst>
                                          <p:attrName>style.visibility</p:attrName>
                                        </p:attrNameLst>
                                      </p:cBhvr>
                                      <p:to>
                                        <p:strVal val="visible"/>
                                      </p:to>
                                    </p:set>
                                    <p:animEffect transition="in" filter="box(in)">
                                      <p:cBhvr>
                                        <p:cTn id="31" dur="500"/>
                                        <p:tgtEl>
                                          <p:spTgt spid="33"/>
                                        </p:tgtEl>
                                      </p:cBhvr>
                                    </p:animEffect>
                                  </p:childTnLst>
                                </p:cTn>
                              </p:par>
                            </p:childTnLst>
                          </p:cTn>
                        </p:par>
                        <p:par>
                          <p:cTn id="32" fill="hold">
                            <p:stCondLst>
                              <p:cond delay="2000"/>
                            </p:stCondLst>
                            <p:childTnLst>
                              <p:par>
                                <p:cTn id="33" presetID="4" presetClass="entr" presetSubtype="16" fill="hold" grpId="0" nodeType="afterEffect">
                                  <p:stCondLst>
                                    <p:cond delay="0"/>
                                  </p:stCondLst>
                                  <p:childTnLst>
                                    <p:set>
                                      <p:cBhvr>
                                        <p:cTn id="34" dur="1" fill="hold">
                                          <p:stCondLst>
                                            <p:cond delay="0"/>
                                          </p:stCondLst>
                                        </p:cTn>
                                        <p:tgtEl>
                                          <p:spTgt spid="35"/>
                                        </p:tgtEl>
                                        <p:attrNameLst>
                                          <p:attrName>style.visibility</p:attrName>
                                        </p:attrNameLst>
                                      </p:cBhvr>
                                      <p:to>
                                        <p:strVal val="visible"/>
                                      </p:to>
                                    </p:set>
                                    <p:animEffect transition="in" filter="box(in)">
                                      <p:cBhvr>
                                        <p:cTn id="35" dur="500"/>
                                        <p:tgtEl>
                                          <p:spTgt spid="35"/>
                                        </p:tgtEl>
                                      </p:cBhvr>
                                    </p:animEffect>
                                  </p:childTnLst>
                                </p:cTn>
                              </p:par>
                            </p:childTnLst>
                          </p:cTn>
                        </p:par>
                        <p:par>
                          <p:cTn id="36" fill="hold">
                            <p:stCondLst>
                              <p:cond delay="2500"/>
                            </p:stCondLst>
                            <p:childTnLst>
                              <p:par>
                                <p:cTn id="37" presetID="4" presetClass="entr" presetSubtype="16" fill="hold" grpId="0" nodeType="afterEffect">
                                  <p:stCondLst>
                                    <p:cond delay="0"/>
                                  </p:stCondLst>
                                  <p:childTnLst>
                                    <p:set>
                                      <p:cBhvr>
                                        <p:cTn id="38" dur="1" fill="hold">
                                          <p:stCondLst>
                                            <p:cond delay="0"/>
                                          </p:stCondLst>
                                        </p:cTn>
                                        <p:tgtEl>
                                          <p:spTgt spid="37"/>
                                        </p:tgtEl>
                                        <p:attrNameLst>
                                          <p:attrName>style.visibility</p:attrName>
                                        </p:attrNameLst>
                                      </p:cBhvr>
                                      <p:to>
                                        <p:strVal val="visible"/>
                                      </p:to>
                                    </p:set>
                                    <p:animEffect transition="in" filter="box(in)">
                                      <p:cBhvr>
                                        <p:cTn id="39" dur="500"/>
                                        <p:tgtEl>
                                          <p:spTgt spid="37"/>
                                        </p:tgtEl>
                                      </p:cBhvr>
                                    </p:animEffect>
                                  </p:childTnLst>
                                </p:cTn>
                              </p:par>
                            </p:childTnLst>
                          </p:cTn>
                        </p:par>
                        <p:par>
                          <p:cTn id="40" fill="hold">
                            <p:stCondLst>
                              <p:cond delay="3000"/>
                            </p:stCondLst>
                            <p:childTnLst>
                              <p:par>
                                <p:cTn id="41" presetID="4" presetClass="entr" presetSubtype="16" fill="hold" grpId="0" nodeType="afterEffect">
                                  <p:stCondLst>
                                    <p:cond delay="0"/>
                                  </p:stCondLst>
                                  <p:childTnLst>
                                    <p:set>
                                      <p:cBhvr>
                                        <p:cTn id="42" dur="1" fill="hold">
                                          <p:stCondLst>
                                            <p:cond delay="0"/>
                                          </p:stCondLst>
                                        </p:cTn>
                                        <p:tgtEl>
                                          <p:spTgt spid="36"/>
                                        </p:tgtEl>
                                        <p:attrNameLst>
                                          <p:attrName>style.visibility</p:attrName>
                                        </p:attrNameLst>
                                      </p:cBhvr>
                                      <p:to>
                                        <p:strVal val="visible"/>
                                      </p:to>
                                    </p:set>
                                    <p:animEffect transition="in" filter="box(in)">
                                      <p:cBhvr>
                                        <p:cTn id="43" dur="500"/>
                                        <p:tgtEl>
                                          <p:spTgt spid="36"/>
                                        </p:tgtEl>
                                      </p:cBhvr>
                                    </p:animEffect>
                                  </p:childTnLst>
                                </p:cTn>
                              </p:par>
                            </p:childTnLst>
                          </p:cTn>
                        </p:par>
                        <p:par>
                          <p:cTn id="44" fill="hold">
                            <p:stCondLst>
                              <p:cond delay="3500"/>
                            </p:stCondLst>
                            <p:childTnLst>
                              <p:par>
                                <p:cTn id="45" presetID="4" presetClass="entr" presetSubtype="16" fill="hold" grpId="0" nodeType="after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box(in)">
                                      <p:cBhvr>
                                        <p:cTn id="47" dur="500"/>
                                        <p:tgtEl>
                                          <p:spTgt spid="39"/>
                                        </p:tgtEl>
                                      </p:cBhvr>
                                    </p:animEffect>
                                  </p:childTnLst>
                                </p:cTn>
                              </p:par>
                            </p:childTnLst>
                          </p:cTn>
                        </p:par>
                        <p:par>
                          <p:cTn id="48" fill="hold">
                            <p:stCondLst>
                              <p:cond delay="4000"/>
                            </p:stCondLst>
                            <p:childTnLst>
                              <p:par>
                                <p:cTn id="49" presetID="4" presetClass="entr" presetSubtype="16" fill="hold" grpId="0" nodeType="afterEffect">
                                  <p:stCondLst>
                                    <p:cond delay="0"/>
                                  </p:stCondLst>
                                  <p:childTnLst>
                                    <p:set>
                                      <p:cBhvr>
                                        <p:cTn id="50" dur="1" fill="hold">
                                          <p:stCondLst>
                                            <p:cond delay="0"/>
                                          </p:stCondLst>
                                        </p:cTn>
                                        <p:tgtEl>
                                          <p:spTgt spid="40"/>
                                        </p:tgtEl>
                                        <p:attrNameLst>
                                          <p:attrName>style.visibility</p:attrName>
                                        </p:attrNameLst>
                                      </p:cBhvr>
                                      <p:to>
                                        <p:strVal val="visible"/>
                                      </p:to>
                                    </p:set>
                                    <p:animEffect transition="in" filter="box(in)">
                                      <p:cBhvr>
                                        <p:cTn id="51" dur="500"/>
                                        <p:tgtEl>
                                          <p:spTgt spid="40"/>
                                        </p:tgtEl>
                                      </p:cBhvr>
                                    </p:animEffect>
                                  </p:childTnLst>
                                </p:cTn>
                              </p:par>
                            </p:childTnLst>
                          </p:cTn>
                        </p:par>
                        <p:par>
                          <p:cTn id="52" fill="hold">
                            <p:stCondLst>
                              <p:cond delay="4500"/>
                            </p:stCondLst>
                            <p:childTnLst>
                              <p:par>
                                <p:cTn id="53" presetID="4" presetClass="entr" presetSubtype="16" fill="hold" grpId="0" nodeType="afterEffect">
                                  <p:stCondLst>
                                    <p:cond delay="0"/>
                                  </p:stCondLst>
                                  <p:childTnLst>
                                    <p:set>
                                      <p:cBhvr>
                                        <p:cTn id="54" dur="1" fill="hold">
                                          <p:stCondLst>
                                            <p:cond delay="0"/>
                                          </p:stCondLst>
                                        </p:cTn>
                                        <p:tgtEl>
                                          <p:spTgt spid="41"/>
                                        </p:tgtEl>
                                        <p:attrNameLst>
                                          <p:attrName>style.visibility</p:attrName>
                                        </p:attrNameLst>
                                      </p:cBhvr>
                                      <p:to>
                                        <p:strVal val="visible"/>
                                      </p:to>
                                    </p:set>
                                    <p:animEffect transition="in" filter="box(in)">
                                      <p:cBhvr>
                                        <p:cTn id="55" dur="500"/>
                                        <p:tgtEl>
                                          <p:spTgt spid="41"/>
                                        </p:tgtEl>
                                      </p:cBhvr>
                                    </p:animEffect>
                                  </p:childTnLst>
                                </p:cTn>
                              </p:par>
                            </p:childTnLst>
                          </p:cTn>
                        </p:par>
                        <p:par>
                          <p:cTn id="56" fill="hold">
                            <p:stCondLst>
                              <p:cond delay="5000"/>
                            </p:stCondLst>
                            <p:childTnLst>
                              <p:par>
                                <p:cTn id="57" presetID="4" presetClass="entr" presetSubtype="16"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box(in)">
                                      <p:cBhvr>
                                        <p:cTn id="59" dur="500"/>
                                        <p:tgtEl>
                                          <p:spTgt spid="43"/>
                                        </p:tgtEl>
                                      </p:cBhvr>
                                    </p:animEffect>
                                  </p:childTnLst>
                                </p:cTn>
                              </p:par>
                            </p:childTnLst>
                          </p:cTn>
                        </p:par>
                        <p:par>
                          <p:cTn id="60" fill="hold">
                            <p:stCondLst>
                              <p:cond delay="5500"/>
                            </p:stCondLst>
                            <p:childTnLst>
                              <p:par>
                                <p:cTn id="61" presetID="4" presetClass="entr" presetSubtype="16" fill="hold" grpId="0" nodeType="afterEffect">
                                  <p:stCondLst>
                                    <p:cond delay="0"/>
                                  </p:stCondLst>
                                  <p:childTnLst>
                                    <p:set>
                                      <p:cBhvr>
                                        <p:cTn id="62" dur="1" fill="hold">
                                          <p:stCondLst>
                                            <p:cond delay="0"/>
                                          </p:stCondLst>
                                        </p:cTn>
                                        <p:tgtEl>
                                          <p:spTgt spid="42"/>
                                        </p:tgtEl>
                                        <p:attrNameLst>
                                          <p:attrName>style.visibility</p:attrName>
                                        </p:attrNameLst>
                                      </p:cBhvr>
                                      <p:to>
                                        <p:strVal val="visible"/>
                                      </p:to>
                                    </p:set>
                                    <p:animEffect transition="in" filter="box(in)">
                                      <p:cBhvr>
                                        <p:cTn id="63" dur="500"/>
                                        <p:tgtEl>
                                          <p:spTgt spid="42"/>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mph" presetSubtype="2" fill="hold" nodeType="clickEffect">
                                  <p:stCondLst>
                                    <p:cond delay="0"/>
                                  </p:stCondLst>
                                  <p:childTnLst>
                                    <p:animClr clrSpc="rgb" dir="cw">
                                      <p:cBhvr override="childStyle">
                                        <p:cTn id="67" dur="500" fill="hold"/>
                                        <p:tgtEl>
                                          <p:spTgt spid="12">
                                            <p:txEl>
                                              <p:pRg st="2" end="2"/>
                                            </p:txEl>
                                          </p:spTgt>
                                        </p:tgtEl>
                                        <p:attrNameLst>
                                          <p:attrName>style.color</p:attrName>
                                        </p:attrNameLst>
                                      </p:cBhvr>
                                      <p:to>
                                        <a:srgbClr val="FE1010"/>
                                      </p:to>
                                    </p:animClr>
                                  </p:childTnLst>
                                </p:cTn>
                              </p:par>
                            </p:childTnLst>
                          </p:cTn>
                        </p:par>
                      </p:childTnLst>
                    </p:cTn>
                  </p:par>
                  <p:par>
                    <p:cTn id="68" fill="hold">
                      <p:stCondLst>
                        <p:cond delay="indefinite"/>
                      </p:stCondLst>
                      <p:childTnLst>
                        <p:par>
                          <p:cTn id="69" fill="hold">
                            <p:stCondLst>
                              <p:cond delay="0"/>
                            </p:stCondLst>
                            <p:childTnLst>
                              <p:par>
                                <p:cTn id="70" presetID="3" presetClass="emph" presetSubtype="2" fill="hold" nodeType="clickEffect">
                                  <p:stCondLst>
                                    <p:cond delay="0"/>
                                  </p:stCondLst>
                                  <p:childTnLst>
                                    <p:animClr clrSpc="rgb" dir="cw">
                                      <p:cBhvr override="childStyle">
                                        <p:cTn id="71" dur="500" fill="hold"/>
                                        <p:tgtEl>
                                          <p:spTgt spid="12">
                                            <p:txEl>
                                              <p:pRg st="1" end="1"/>
                                            </p:txEl>
                                          </p:spTgt>
                                        </p:tgtEl>
                                        <p:attrNameLst>
                                          <p:attrName>style.color</p:attrName>
                                        </p:attrNameLst>
                                      </p:cBhvr>
                                      <p:to>
                                        <a:srgbClr val="FE101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5" grpId="0" animBg="1"/>
      <p:bldP spid="12" grpId="0" build="allAtOnce"/>
      <p:bldP spid="33" grpId="0"/>
      <p:bldP spid="34" grpId="0"/>
      <p:bldP spid="35" grpId="0"/>
      <p:bldP spid="36" grpId="0"/>
      <p:bldP spid="37" grpId="0"/>
      <p:bldP spid="39" grpId="0"/>
      <p:bldP spid="40" grpId="0"/>
      <p:bldP spid="41" grpId="0"/>
      <p:bldP spid="42" grpId="0"/>
      <p:bldP spid="4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40538" y="200711"/>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34145" y="32602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92968" y="32602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572415" y="4042219"/>
            <a:ext cx="849908"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667488" y="328213"/>
            <a:ext cx="2095151"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4667488" y="328214"/>
            <a:ext cx="1999917"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校审记录表</a:t>
            </a:r>
            <a:endParaRPr lang="zh-CN" altLang="en-US" sz="1900" dirty="0">
              <a:solidFill>
                <a:schemeClr val="bg1"/>
              </a:solidFill>
              <a:latin typeface="微软雅黑" pitchFamily="34" charset="-122"/>
              <a:ea typeface="微软雅黑" pitchFamily="34" charset="-122"/>
            </a:endParaRPr>
          </a:p>
        </p:txBody>
      </p:sp>
      <p:pic>
        <p:nvPicPr>
          <p:cNvPr id="11" name="图片 10" descr="21.png"/>
          <p:cNvPicPr>
            <a:picLocks noChangeAspect="1"/>
          </p:cNvPicPr>
          <p:nvPr/>
        </p:nvPicPr>
        <p:blipFill>
          <a:blip r:embed="rId3" cstate="print"/>
          <a:stretch>
            <a:fillRect/>
          </a:stretch>
        </p:blipFill>
        <p:spPr>
          <a:xfrm>
            <a:off x="1016" y="856462"/>
            <a:ext cx="12190984" cy="5998389"/>
          </a:xfrm>
          <a:prstGeom prst="rect">
            <a:avLst/>
          </a:prstGeom>
        </p:spPr>
      </p:pic>
      <p:sp>
        <p:nvSpPr>
          <p:cNvPr id="39" name="矩形 38"/>
          <p:cNvSpPr/>
          <p:nvPr/>
        </p:nvSpPr>
        <p:spPr>
          <a:xfrm>
            <a:off x="234463" y="2055199"/>
            <a:ext cx="11476892" cy="2516802"/>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amond(in)">
                                      <p:cBhvr>
                                        <p:cTn id="42" dur="500"/>
                                        <p:tgtEl>
                                          <p:spTgt spid="11"/>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39"/>
                                        </p:tgtEl>
                                        <p:attrNameLst>
                                          <p:attrName>stroke.color</p:attrName>
                                        </p:attrNameLst>
                                      </p:cBhvr>
                                      <p:to>
                                        <a:srgbClr val="C00500"/>
                                      </p:to>
                                    </p:animClr>
                                    <p:set>
                                      <p:cBhvr>
                                        <p:cTn id="51" dur="500" fill="hold"/>
                                        <p:tgtEl>
                                          <p:spTgt spid="3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22953" y="130371"/>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16560" y="25568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75383" y="25568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8" name="AutoShape 50"/>
          <p:cNvSpPr>
            <a:spLocks noChangeArrowheads="1"/>
          </p:cNvSpPr>
          <p:nvPr/>
        </p:nvSpPr>
        <p:spPr bwMode="auto">
          <a:xfrm>
            <a:off x="5143659" y="318322"/>
            <a:ext cx="2380853"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ctr">
              <a:defRPr/>
            </a:pPr>
            <a:endParaRPr lang="zh-CN" altLang="en-US" sz="2100" dirty="0">
              <a:solidFill>
                <a:srgbClr val="080808"/>
              </a:solidFill>
              <a:latin typeface="微软雅黑" pitchFamily="34" charset="-122"/>
              <a:ea typeface="微软雅黑" pitchFamily="34" charset="-122"/>
            </a:endParaRPr>
          </a:p>
        </p:txBody>
      </p:sp>
      <p:sp>
        <p:nvSpPr>
          <p:cNvPr id="44" name="TextBox 43"/>
          <p:cNvSpPr txBox="1"/>
          <p:nvPr/>
        </p:nvSpPr>
        <p:spPr>
          <a:xfrm>
            <a:off x="5429361" y="318323"/>
            <a:ext cx="1809448"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内部转签单</a:t>
            </a:r>
            <a:endParaRPr lang="zh-CN" altLang="en-US" sz="1900" dirty="0">
              <a:solidFill>
                <a:schemeClr val="bg1"/>
              </a:solidFill>
              <a:latin typeface="微软雅黑" pitchFamily="34" charset="-122"/>
              <a:ea typeface="微软雅黑" pitchFamily="34" charset="-122"/>
            </a:endParaRPr>
          </a:p>
        </p:txBody>
      </p:sp>
      <p:pic>
        <p:nvPicPr>
          <p:cNvPr id="10" name="图片 9" descr="22.png"/>
          <p:cNvPicPr>
            <a:picLocks noChangeAspect="1"/>
          </p:cNvPicPr>
          <p:nvPr/>
        </p:nvPicPr>
        <p:blipFill>
          <a:blip r:embed="rId3" cstate="print"/>
          <a:stretch>
            <a:fillRect/>
          </a:stretch>
        </p:blipFill>
        <p:spPr>
          <a:xfrm>
            <a:off x="42573" y="879232"/>
            <a:ext cx="12106751" cy="5978770"/>
          </a:xfrm>
          <a:prstGeom prst="rect">
            <a:avLst/>
          </a:prstGeom>
        </p:spPr>
      </p:pic>
      <p:sp>
        <p:nvSpPr>
          <p:cNvPr id="42" name="矩形 41"/>
          <p:cNvSpPr/>
          <p:nvPr/>
        </p:nvSpPr>
        <p:spPr>
          <a:xfrm>
            <a:off x="240366" y="2079139"/>
            <a:ext cx="11569681" cy="456780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145">
                                          <p:stCondLst>
                                            <p:cond delay="0"/>
                                          </p:stCondLst>
                                        </p:cTn>
                                        <p:tgtEl>
                                          <p:spTgt spid="38"/>
                                        </p:tgtEl>
                                      </p:cBhvr>
                                    </p:animEffect>
                                    <p:anim calcmode="lin" valueType="num">
                                      <p:cBhvr>
                                        <p:cTn id="8"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3" dur="7">
                                          <p:stCondLst>
                                            <p:cond delay="163"/>
                                          </p:stCondLst>
                                        </p:cTn>
                                        <p:tgtEl>
                                          <p:spTgt spid="38"/>
                                        </p:tgtEl>
                                      </p:cBhvr>
                                      <p:to x="100000" y="60000"/>
                                    </p:animScale>
                                    <p:animScale>
                                      <p:cBhvr>
                                        <p:cTn id="14" dur="42" decel="50000">
                                          <p:stCondLst>
                                            <p:cond delay="169"/>
                                          </p:stCondLst>
                                        </p:cTn>
                                        <p:tgtEl>
                                          <p:spTgt spid="38"/>
                                        </p:tgtEl>
                                      </p:cBhvr>
                                      <p:to x="100000" y="100000"/>
                                    </p:animScale>
                                    <p:animScale>
                                      <p:cBhvr>
                                        <p:cTn id="15" dur="7">
                                          <p:stCondLst>
                                            <p:cond delay="328"/>
                                          </p:stCondLst>
                                        </p:cTn>
                                        <p:tgtEl>
                                          <p:spTgt spid="38"/>
                                        </p:tgtEl>
                                      </p:cBhvr>
                                      <p:to x="100000" y="80000"/>
                                    </p:animScale>
                                    <p:animScale>
                                      <p:cBhvr>
                                        <p:cTn id="16" dur="42" decel="50000">
                                          <p:stCondLst>
                                            <p:cond delay="335"/>
                                          </p:stCondLst>
                                        </p:cTn>
                                        <p:tgtEl>
                                          <p:spTgt spid="38"/>
                                        </p:tgtEl>
                                      </p:cBhvr>
                                      <p:to x="100000" y="100000"/>
                                    </p:animScale>
                                    <p:animScale>
                                      <p:cBhvr>
                                        <p:cTn id="17" dur="7">
                                          <p:stCondLst>
                                            <p:cond delay="411"/>
                                          </p:stCondLst>
                                        </p:cTn>
                                        <p:tgtEl>
                                          <p:spTgt spid="38"/>
                                        </p:tgtEl>
                                      </p:cBhvr>
                                      <p:to x="100000" y="90000"/>
                                    </p:animScale>
                                    <p:animScale>
                                      <p:cBhvr>
                                        <p:cTn id="18" dur="42" decel="50000">
                                          <p:stCondLst>
                                            <p:cond delay="417"/>
                                          </p:stCondLst>
                                        </p:cTn>
                                        <p:tgtEl>
                                          <p:spTgt spid="38"/>
                                        </p:tgtEl>
                                      </p:cBhvr>
                                      <p:to x="100000" y="100000"/>
                                    </p:animScale>
                                    <p:animScale>
                                      <p:cBhvr>
                                        <p:cTn id="19" dur="7">
                                          <p:stCondLst>
                                            <p:cond delay="452"/>
                                          </p:stCondLst>
                                        </p:cTn>
                                        <p:tgtEl>
                                          <p:spTgt spid="38"/>
                                        </p:tgtEl>
                                      </p:cBhvr>
                                      <p:to x="100000" y="95000"/>
                                    </p:animScale>
                                    <p:animScale>
                                      <p:cBhvr>
                                        <p:cTn id="20" dur="42" decel="50000">
                                          <p:stCondLst>
                                            <p:cond delay="459"/>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5"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0"/>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3"/>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7"/>
                                          </p:stCondLst>
                                        </p:cTn>
                                        <p:tgtEl>
                                          <p:spTgt spid="44"/>
                                        </p:tgtEl>
                                      </p:cBhvr>
                                      <p:to x="100000" y="80000"/>
                                    </p:animScale>
                                    <p:animScale>
                                      <p:cBhvr>
                                        <p:cTn id="34" dur="42" decel="50000">
                                          <p:stCondLst>
                                            <p:cond delay="334"/>
                                          </p:stCondLst>
                                        </p:cTn>
                                        <p:tgtEl>
                                          <p:spTgt spid="44"/>
                                        </p:tgtEl>
                                      </p:cBhvr>
                                      <p:to x="100000" y="100000"/>
                                    </p:animScale>
                                    <p:animScale>
                                      <p:cBhvr>
                                        <p:cTn id="35" dur="7">
                                          <p:stCondLst>
                                            <p:cond delay="410"/>
                                          </p:stCondLst>
                                        </p:cTn>
                                        <p:tgtEl>
                                          <p:spTgt spid="44"/>
                                        </p:tgtEl>
                                      </p:cBhvr>
                                      <p:to x="100000" y="90000"/>
                                    </p:animScale>
                                    <p:animScale>
                                      <p:cBhvr>
                                        <p:cTn id="36" dur="42" decel="50000">
                                          <p:stCondLst>
                                            <p:cond delay="416"/>
                                          </p:stCondLst>
                                        </p:cTn>
                                        <p:tgtEl>
                                          <p:spTgt spid="44"/>
                                        </p:tgtEl>
                                      </p:cBhvr>
                                      <p:to x="100000" y="100000"/>
                                    </p:animScale>
                                    <p:animScale>
                                      <p:cBhvr>
                                        <p:cTn id="37" dur="7">
                                          <p:stCondLst>
                                            <p:cond delay="451"/>
                                          </p:stCondLst>
                                        </p:cTn>
                                        <p:tgtEl>
                                          <p:spTgt spid="44"/>
                                        </p:tgtEl>
                                      </p:cBhvr>
                                      <p:to x="100000" y="95000"/>
                                    </p:animScale>
                                    <p:animScale>
                                      <p:cBhvr>
                                        <p:cTn id="38" dur="42" decel="50000">
                                          <p:stCondLst>
                                            <p:cond delay="458"/>
                                          </p:stCondLst>
                                        </p:cTn>
                                        <p:tgtEl>
                                          <p:spTgt spid="4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amond(in)">
                                      <p:cBhvr>
                                        <p:cTn id="43" dur="500"/>
                                        <p:tgtEl>
                                          <p:spTgt spid="10"/>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500" fill="hold"/>
                                        <p:tgtEl>
                                          <p:spTgt spid="42"/>
                                        </p:tgtEl>
                                        <p:attrNameLst>
                                          <p:attrName>stroke.color</p:attrName>
                                        </p:attrNameLst>
                                      </p:cBhvr>
                                      <p:to>
                                        <a:srgbClr val="C00500"/>
                                      </p:to>
                                    </p:animClr>
                                    <p:set>
                                      <p:cBhvr>
                                        <p:cTn id="52" dur="500" fill="hold"/>
                                        <p:tgtEl>
                                          <p:spTgt spid="4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6" name="组合 85"/>
          <p:cNvGrpSpPr/>
          <p:nvPr/>
        </p:nvGrpSpPr>
        <p:grpSpPr>
          <a:xfrm>
            <a:off x="1422137" y="1607840"/>
            <a:ext cx="3028995" cy="1674357"/>
            <a:chOff x="1422137" y="1607840"/>
            <a:chExt cx="3028995" cy="1674357"/>
          </a:xfrm>
        </p:grpSpPr>
        <p:grpSp>
          <p:nvGrpSpPr>
            <p:cNvPr id="8" name="组合 108"/>
            <p:cNvGrpSpPr/>
            <p:nvPr/>
          </p:nvGrpSpPr>
          <p:grpSpPr>
            <a:xfrm>
              <a:off x="1422137" y="1607840"/>
              <a:ext cx="3028995" cy="1674357"/>
              <a:chOff x="2194702" y="1703011"/>
              <a:chExt cx="3064921" cy="1694214"/>
            </a:xfrm>
          </p:grpSpPr>
          <p:sp>
            <p:nvSpPr>
              <p:cNvPr id="57" name="等腰三角形 41"/>
              <p:cNvSpPr/>
              <p:nvPr/>
            </p:nvSpPr>
            <p:spPr>
              <a:xfrm rot="5400000" flipH="1">
                <a:off x="3572561" y="1802792"/>
                <a:ext cx="216574" cy="2972292"/>
              </a:xfrm>
              <a:custGeom>
                <a:avLst/>
                <a:gdLst>
                  <a:gd name="connsiteX0" fmla="*/ 0 w 218921"/>
                  <a:gd name="connsiteY0" fmla="*/ 2984088 h 2984088"/>
                  <a:gd name="connsiteX1" fmla="*/ 218921 w 218921"/>
                  <a:gd name="connsiteY1" fmla="*/ 0 h 2984088"/>
                  <a:gd name="connsiteX2" fmla="*/ 218921 w 218921"/>
                  <a:gd name="connsiteY2" fmla="*/ 2984088 h 2984088"/>
                  <a:gd name="connsiteX3" fmla="*/ 0 w 218921"/>
                  <a:gd name="connsiteY3" fmla="*/ 2984088 h 2984088"/>
                  <a:gd name="connsiteX0" fmla="*/ 0 w 218921"/>
                  <a:gd name="connsiteY0" fmla="*/ 2984088 h 2984088"/>
                  <a:gd name="connsiteX1" fmla="*/ 108463 w 218921"/>
                  <a:gd name="connsiteY1" fmla="*/ 2339462 h 2984088"/>
                  <a:gd name="connsiteX2" fmla="*/ 218921 w 218921"/>
                  <a:gd name="connsiteY2" fmla="*/ 0 h 2984088"/>
                  <a:gd name="connsiteX3" fmla="*/ 218921 w 218921"/>
                  <a:gd name="connsiteY3" fmla="*/ 2984088 h 2984088"/>
                  <a:gd name="connsiteX4" fmla="*/ 0 w 218921"/>
                  <a:gd name="connsiteY4" fmla="*/ 2984088 h 2984088"/>
                  <a:gd name="connsiteX0" fmla="*/ 2453 w 221374"/>
                  <a:gd name="connsiteY0" fmla="*/ 2984088 h 2984088"/>
                  <a:gd name="connsiteX1" fmla="*/ 110916 w 221374"/>
                  <a:gd name="connsiteY1" fmla="*/ 2339462 h 2984088"/>
                  <a:gd name="connsiteX2" fmla="*/ 221374 w 221374"/>
                  <a:gd name="connsiteY2" fmla="*/ 0 h 2984088"/>
                  <a:gd name="connsiteX3" fmla="*/ 221374 w 221374"/>
                  <a:gd name="connsiteY3" fmla="*/ 2984088 h 2984088"/>
                  <a:gd name="connsiteX4" fmla="*/ 2453 w 221374"/>
                  <a:gd name="connsiteY4" fmla="*/ 2984088 h 2984088"/>
                  <a:gd name="connsiteX0" fmla="*/ 8070 w 226991"/>
                  <a:gd name="connsiteY0" fmla="*/ 2984088 h 3049797"/>
                  <a:gd name="connsiteX1" fmla="*/ 116533 w 226991"/>
                  <a:gd name="connsiteY1" fmla="*/ 2339462 h 3049797"/>
                  <a:gd name="connsiteX2" fmla="*/ 226991 w 226991"/>
                  <a:gd name="connsiteY2" fmla="*/ 0 h 3049797"/>
                  <a:gd name="connsiteX3" fmla="*/ 226991 w 226991"/>
                  <a:gd name="connsiteY3" fmla="*/ 2984088 h 3049797"/>
                  <a:gd name="connsiteX4" fmla="*/ 8070 w 226991"/>
                  <a:gd name="connsiteY4" fmla="*/ 2984088 h 3049797"/>
                  <a:gd name="connsiteX0" fmla="*/ 3727 w 222648"/>
                  <a:gd name="connsiteY0" fmla="*/ 2984088 h 3055655"/>
                  <a:gd name="connsiteX1" fmla="*/ 112190 w 222648"/>
                  <a:gd name="connsiteY1" fmla="*/ 2339462 h 3055655"/>
                  <a:gd name="connsiteX2" fmla="*/ 222648 w 222648"/>
                  <a:gd name="connsiteY2" fmla="*/ 0 h 3055655"/>
                  <a:gd name="connsiteX3" fmla="*/ 222648 w 222648"/>
                  <a:gd name="connsiteY3" fmla="*/ 2984088 h 3055655"/>
                  <a:gd name="connsiteX4" fmla="*/ 3727 w 222648"/>
                  <a:gd name="connsiteY4" fmla="*/ 2984088 h 30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flip="none" rotWithShape="1">
                <a:gsLst>
                  <a:gs pos="0">
                    <a:schemeClr val="bg1"/>
                  </a:gs>
                  <a:gs pos="59000">
                    <a:srgbClr val="5B595B"/>
                  </a:gs>
                  <a:gs pos="100000">
                    <a:schemeClr val="bg2">
                      <a:lumMod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p:cNvSpPr/>
              <p:nvPr/>
            </p:nvSpPr>
            <p:spPr>
              <a:xfrm>
                <a:off x="2356945" y="1703011"/>
                <a:ext cx="2902678" cy="14776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8" name="矩形 107"/>
              <p:cNvSpPr/>
              <p:nvPr/>
            </p:nvSpPr>
            <p:spPr>
              <a:xfrm>
                <a:off x="2426305" y="1761035"/>
                <a:ext cx="2770574" cy="1494848"/>
              </a:xfrm>
              <a:prstGeom prst="rect">
                <a:avLst/>
              </a:prstGeom>
            </p:spPr>
            <p:txBody>
              <a:bodyPr wrap="square">
                <a:spAutoFit/>
              </a:bodyPr>
              <a:lstStyle/>
              <a:p>
                <a:r>
                  <a:rPr lang="en-US" altLang="zh-CN" sz="1500" dirty="0" smtClean="0">
                    <a:solidFill>
                      <a:srgbClr val="0070C0"/>
                    </a:solidFill>
                    <a:latin typeface="微软雅黑" pitchFamily="34" charset="-122"/>
                    <a:ea typeface="微软雅黑" pitchFamily="34" charset="-122"/>
                    <a:sym typeface="微软雅黑" pitchFamily="34" charset="-122"/>
                  </a:rPr>
                  <a:t>1</a:t>
                </a:r>
                <a:r>
                  <a:rPr lang="zh-CN" altLang="en-US" sz="1500" dirty="0" smtClean="0">
                    <a:solidFill>
                      <a:srgbClr val="0070C0"/>
                    </a:solidFill>
                    <a:latin typeface="微软雅黑" pitchFamily="34" charset="-122"/>
                    <a:ea typeface="微软雅黑" pitchFamily="34" charset="-122"/>
                    <a:sym typeface="微软雅黑" pitchFamily="34" charset="-122"/>
                  </a:rPr>
                  <a:t>、“互联网</a:t>
                </a:r>
                <a:r>
                  <a:rPr lang="en-US" altLang="zh-CN" sz="1500" dirty="0" smtClean="0">
                    <a:solidFill>
                      <a:srgbClr val="0070C0"/>
                    </a:solidFill>
                    <a:latin typeface="微软雅黑" pitchFamily="34" charset="-122"/>
                    <a:ea typeface="微软雅黑" pitchFamily="34" charset="-122"/>
                    <a:sym typeface="微软雅黑" pitchFamily="34" charset="-122"/>
                  </a:rPr>
                  <a:t>+</a:t>
                </a:r>
                <a:r>
                  <a:rPr lang="zh-CN" altLang="en-US" sz="1500" dirty="0" smtClean="0">
                    <a:solidFill>
                      <a:srgbClr val="0070C0"/>
                    </a:solidFill>
                    <a:latin typeface="微软雅黑" pitchFamily="34" charset="-122"/>
                    <a:ea typeface="微软雅黑" pitchFamily="34" charset="-122"/>
                    <a:sym typeface="微软雅黑" pitchFamily="34" charset="-122"/>
                  </a:rPr>
                  <a:t>”纳入国家行动计划，信息化和经济全球化相互促进，但在自主创新方面还相对落后（国务院《关于积极推进“互联网＋”行动的指导意见》国发（</a:t>
                </a:r>
                <a:r>
                  <a:rPr lang="en-US" altLang="zh-CN" sz="1500" dirty="0" smtClean="0">
                    <a:solidFill>
                      <a:srgbClr val="0070C0"/>
                    </a:solidFill>
                    <a:latin typeface="微软雅黑" pitchFamily="34" charset="-122"/>
                    <a:ea typeface="微软雅黑" pitchFamily="34" charset="-122"/>
                    <a:sym typeface="微软雅黑" pitchFamily="34" charset="-122"/>
                  </a:rPr>
                  <a:t>2015</a:t>
                </a:r>
                <a:r>
                  <a:rPr lang="zh-CN" altLang="en-US" sz="1500" dirty="0" smtClean="0">
                    <a:solidFill>
                      <a:srgbClr val="0070C0"/>
                    </a:solidFill>
                    <a:latin typeface="微软雅黑" pitchFamily="34" charset="-122"/>
                    <a:ea typeface="微软雅黑" pitchFamily="34" charset="-122"/>
                    <a:sym typeface="微软雅黑" pitchFamily="34" charset="-122"/>
                  </a:rPr>
                  <a:t>）</a:t>
                </a:r>
                <a:r>
                  <a:rPr lang="en-US" altLang="zh-CN" sz="1500" dirty="0" smtClean="0">
                    <a:solidFill>
                      <a:srgbClr val="0070C0"/>
                    </a:solidFill>
                    <a:latin typeface="微软雅黑" pitchFamily="34" charset="-122"/>
                    <a:ea typeface="微软雅黑" pitchFamily="34" charset="-122"/>
                    <a:sym typeface="微软雅黑" pitchFamily="34" charset="-122"/>
                  </a:rPr>
                  <a:t>40</a:t>
                </a:r>
                <a:r>
                  <a:rPr lang="zh-CN" altLang="en-US" sz="1500" dirty="0" smtClean="0">
                    <a:solidFill>
                      <a:srgbClr val="0070C0"/>
                    </a:solidFill>
                    <a:latin typeface="微软雅黑" pitchFamily="34" charset="-122"/>
                    <a:ea typeface="微软雅黑" pitchFamily="34" charset="-122"/>
                    <a:sym typeface="微软雅黑" pitchFamily="34" charset="-122"/>
                  </a:rPr>
                  <a:t>号）</a:t>
                </a:r>
                <a:endParaRPr lang="zh-CN" altLang="zh-CN" sz="1500" dirty="0">
                  <a:solidFill>
                    <a:srgbClr val="0070C0"/>
                  </a:solidFill>
                  <a:latin typeface="微软雅黑" pitchFamily="34" charset="-122"/>
                  <a:ea typeface="微软雅黑" pitchFamily="34" charset="-122"/>
                  <a:sym typeface="微软雅黑" pitchFamily="34" charset="-122"/>
                </a:endParaRPr>
              </a:p>
            </p:txBody>
          </p:sp>
        </p:grpSp>
        <p:sp>
          <p:nvSpPr>
            <p:cNvPr id="111" name="椭圆 110"/>
            <p:cNvSpPr/>
            <p:nvPr/>
          </p:nvSpPr>
          <p:spPr>
            <a:xfrm>
              <a:off x="1488549" y="2228150"/>
              <a:ext cx="94790" cy="9479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 name="组合 137"/>
          <p:cNvGrpSpPr/>
          <p:nvPr/>
        </p:nvGrpSpPr>
        <p:grpSpPr>
          <a:xfrm>
            <a:off x="2446980" y="4007682"/>
            <a:ext cx="3562030" cy="2501455"/>
            <a:chOff x="3170169" y="3974429"/>
            <a:chExt cx="3137043" cy="2203004"/>
          </a:xfrm>
        </p:grpSpPr>
        <p:grpSp>
          <p:nvGrpSpPr>
            <p:cNvPr id="14" name="组合 119"/>
            <p:cNvGrpSpPr/>
            <p:nvPr/>
          </p:nvGrpSpPr>
          <p:grpSpPr>
            <a:xfrm flipV="1">
              <a:off x="3170169" y="3974429"/>
              <a:ext cx="453024" cy="1402630"/>
              <a:chOff x="1792133" y="2120889"/>
              <a:chExt cx="453024" cy="1402630"/>
            </a:xfrm>
          </p:grpSpPr>
          <p:cxnSp>
            <p:nvCxnSpPr>
              <p:cNvPr id="121" name="肘形连接符 120"/>
              <p:cNvCxnSpPr/>
              <p:nvPr/>
            </p:nvCxnSpPr>
            <p:spPr>
              <a:xfrm rot="5400000" flipH="1" flipV="1">
                <a:off x="1312973" y="2641790"/>
                <a:ext cx="1360889" cy="402569"/>
              </a:xfrm>
              <a:prstGeom prst="bentConnector3">
                <a:avLst>
                  <a:gd name="adj1" fmla="val 100127"/>
                </a:avLst>
              </a:prstGeom>
              <a:ln cap="rnd">
                <a:tailEnd type="none" w="lg" len="med"/>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a:off x="2161676" y="2120889"/>
                <a:ext cx="83481" cy="8348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5" name="组合 122"/>
            <p:cNvGrpSpPr/>
            <p:nvPr/>
          </p:nvGrpSpPr>
          <p:grpSpPr>
            <a:xfrm flipH="1">
              <a:off x="3639606" y="4702845"/>
              <a:ext cx="2667606" cy="1474588"/>
              <a:chOff x="2194702" y="1703011"/>
              <a:chExt cx="3064921" cy="1694214"/>
            </a:xfrm>
          </p:grpSpPr>
          <p:sp>
            <p:nvSpPr>
              <p:cNvPr id="124" name="等腰三角形 41"/>
              <p:cNvSpPr/>
              <p:nvPr/>
            </p:nvSpPr>
            <p:spPr>
              <a:xfrm rot="5400000" flipH="1">
                <a:off x="3572561" y="1802792"/>
                <a:ext cx="216574" cy="2972292"/>
              </a:xfrm>
              <a:custGeom>
                <a:avLst/>
                <a:gdLst>
                  <a:gd name="connsiteX0" fmla="*/ 0 w 218921"/>
                  <a:gd name="connsiteY0" fmla="*/ 2984088 h 2984088"/>
                  <a:gd name="connsiteX1" fmla="*/ 218921 w 218921"/>
                  <a:gd name="connsiteY1" fmla="*/ 0 h 2984088"/>
                  <a:gd name="connsiteX2" fmla="*/ 218921 w 218921"/>
                  <a:gd name="connsiteY2" fmla="*/ 2984088 h 2984088"/>
                  <a:gd name="connsiteX3" fmla="*/ 0 w 218921"/>
                  <a:gd name="connsiteY3" fmla="*/ 2984088 h 2984088"/>
                  <a:gd name="connsiteX0" fmla="*/ 0 w 218921"/>
                  <a:gd name="connsiteY0" fmla="*/ 2984088 h 2984088"/>
                  <a:gd name="connsiteX1" fmla="*/ 108463 w 218921"/>
                  <a:gd name="connsiteY1" fmla="*/ 2339462 h 2984088"/>
                  <a:gd name="connsiteX2" fmla="*/ 218921 w 218921"/>
                  <a:gd name="connsiteY2" fmla="*/ 0 h 2984088"/>
                  <a:gd name="connsiteX3" fmla="*/ 218921 w 218921"/>
                  <a:gd name="connsiteY3" fmla="*/ 2984088 h 2984088"/>
                  <a:gd name="connsiteX4" fmla="*/ 0 w 218921"/>
                  <a:gd name="connsiteY4" fmla="*/ 2984088 h 2984088"/>
                  <a:gd name="connsiteX0" fmla="*/ 2453 w 221374"/>
                  <a:gd name="connsiteY0" fmla="*/ 2984088 h 2984088"/>
                  <a:gd name="connsiteX1" fmla="*/ 110916 w 221374"/>
                  <a:gd name="connsiteY1" fmla="*/ 2339462 h 2984088"/>
                  <a:gd name="connsiteX2" fmla="*/ 221374 w 221374"/>
                  <a:gd name="connsiteY2" fmla="*/ 0 h 2984088"/>
                  <a:gd name="connsiteX3" fmla="*/ 221374 w 221374"/>
                  <a:gd name="connsiteY3" fmla="*/ 2984088 h 2984088"/>
                  <a:gd name="connsiteX4" fmla="*/ 2453 w 221374"/>
                  <a:gd name="connsiteY4" fmla="*/ 2984088 h 2984088"/>
                  <a:gd name="connsiteX0" fmla="*/ 8070 w 226991"/>
                  <a:gd name="connsiteY0" fmla="*/ 2984088 h 3049797"/>
                  <a:gd name="connsiteX1" fmla="*/ 116533 w 226991"/>
                  <a:gd name="connsiteY1" fmla="*/ 2339462 h 3049797"/>
                  <a:gd name="connsiteX2" fmla="*/ 226991 w 226991"/>
                  <a:gd name="connsiteY2" fmla="*/ 0 h 3049797"/>
                  <a:gd name="connsiteX3" fmla="*/ 226991 w 226991"/>
                  <a:gd name="connsiteY3" fmla="*/ 2984088 h 3049797"/>
                  <a:gd name="connsiteX4" fmla="*/ 8070 w 226991"/>
                  <a:gd name="connsiteY4" fmla="*/ 2984088 h 3049797"/>
                  <a:gd name="connsiteX0" fmla="*/ 3727 w 222648"/>
                  <a:gd name="connsiteY0" fmla="*/ 2984088 h 3055655"/>
                  <a:gd name="connsiteX1" fmla="*/ 112190 w 222648"/>
                  <a:gd name="connsiteY1" fmla="*/ 2339462 h 3055655"/>
                  <a:gd name="connsiteX2" fmla="*/ 222648 w 222648"/>
                  <a:gd name="connsiteY2" fmla="*/ 0 h 3055655"/>
                  <a:gd name="connsiteX3" fmla="*/ 222648 w 222648"/>
                  <a:gd name="connsiteY3" fmla="*/ 2984088 h 3055655"/>
                  <a:gd name="connsiteX4" fmla="*/ 3727 w 222648"/>
                  <a:gd name="connsiteY4" fmla="*/ 2984088 h 30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flip="none" rotWithShape="1">
                <a:gsLst>
                  <a:gs pos="0">
                    <a:schemeClr val="bg1"/>
                  </a:gs>
                  <a:gs pos="59000">
                    <a:srgbClr val="5B595B"/>
                  </a:gs>
                  <a:gs pos="100000">
                    <a:schemeClr val="bg2">
                      <a:lumMod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矩形 124"/>
              <p:cNvSpPr/>
              <p:nvPr/>
            </p:nvSpPr>
            <p:spPr>
              <a:xfrm>
                <a:off x="2356945" y="1703011"/>
                <a:ext cx="2902678" cy="14776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8" name="矩形 127"/>
              <p:cNvSpPr/>
              <p:nvPr/>
            </p:nvSpPr>
            <p:spPr>
              <a:xfrm>
                <a:off x="2235655" y="1861963"/>
                <a:ext cx="2870500" cy="1339134"/>
              </a:xfrm>
              <a:prstGeom prst="rect">
                <a:avLst/>
              </a:prstGeom>
            </p:spPr>
            <p:txBody>
              <a:bodyPr wrap="square">
                <a:spAutoFit/>
              </a:bodyPr>
              <a:lstStyle/>
              <a:p>
                <a:r>
                  <a:rPr lang="en-US" altLang="zh-CN" sz="1500" dirty="0" smtClean="0">
                    <a:solidFill>
                      <a:srgbClr val="0070C0"/>
                    </a:solidFill>
                    <a:latin typeface="微软雅黑" pitchFamily="34" charset="-122"/>
                    <a:ea typeface="微软雅黑" pitchFamily="34" charset="-122"/>
                    <a:sym typeface="微软雅黑" pitchFamily="34" charset="-122"/>
                  </a:rPr>
                  <a:t> </a:t>
                </a:r>
                <a:r>
                  <a:rPr lang="en-US" altLang="zh-CN" sz="1600" dirty="0" smtClean="0">
                    <a:solidFill>
                      <a:srgbClr val="0070C0"/>
                    </a:solidFill>
                    <a:latin typeface="微软雅黑" pitchFamily="34" charset="-122"/>
                    <a:ea typeface="微软雅黑" pitchFamily="34" charset="-122"/>
                    <a:sym typeface="微软雅黑" pitchFamily="34" charset="-122"/>
                  </a:rPr>
                  <a:t>4</a:t>
                </a:r>
                <a:r>
                  <a:rPr lang="zh-CN" altLang="en-US" sz="1600" dirty="0" smtClean="0">
                    <a:solidFill>
                      <a:srgbClr val="0070C0"/>
                    </a:solidFill>
                    <a:latin typeface="微软雅黑" pitchFamily="34" charset="-122"/>
                    <a:ea typeface="微软雅黑" pitchFamily="34" charset="-122"/>
                    <a:sym typeface="微软雅黑" pitchFamily="34" charset="-122"/>
                  </a:rPr>
                  <a:t>、工程建设和管理队伍非专业人员多，建造和管理手段落后，信息化程度不高，对建设项目投资没有从价值、成本及风险的多视角深度介入。</a:t>
                </a:r>
                <a:endParaRPr lang="zh-CN" altLang="zh-CN" sz="1600" dirty="0">
                  <a:solidFill>
                    <a:srgbClr val="0070C0"/>
                  </a:solidFill>
                  <a:latin typeface="微软雅黑" pitchFamily="34" charset="-122"/>
                  <a:ea typeface="微软雅黑" pitchFamily="34" charset="-122"/>
                  <a:sym typeface="微软雅黑" pitchFamily="34" charset="-122"/>
                </a:endParaRPr>
              </a:p>
            </p:txBody>
          </p:sp>
        </p:grpSp>
      </p:grpSp>
      <p:grpSp>
        <p:nvGrpSpPr>
          <p:cNvPr id="17" name="组合 10"/>
          <p:cNvGrpSpPr/>
          <p:nvPr/>
        </p:nvGrpSpPr>
        <p:grpSpPr>
          <a:xfrm>
            <a:off x="4870470" y="1606686"/>
            <a:ext cx="3424374" cy="2203976"/>
            <a:chOff x="5593659" y="1573435"/>
            <a:chExt cx="3015809" cy="1941018"/>
          </a:xfrm>
        </p:grpSpPr>
        <p:grpSp>
          <p:nvGrpSpPr>
            <p:cNvPr id="18" name="组合 128"/>
            <p:cNvGrpSpPr/>
            <p:nvPr/>
          </p:nvGrpSpPr>
          <p:grpSpPr>
            <a:xfrm>
              <a:off x="5593659" y="2111823"/>
              <a:ext cx="453024" cy="1402630"/>
              <a:chOff x="1792133" y="2120889"/>
              <a:chExt cx="453024" cy="1402630"/>
            </a:xfrm>
          </p:grpSpPr>
          <p:cxnSp>
            <p:nvCxnSpPr>
              <p:cNvPr id="130" name="肘形连接符 129"/>
              <p:cNvCxnSpPr/>
              <p:nvPr/>
            </p:nvCxnSpPr>
            <p:spPr>
              <a:xfrm rot="5400000" flipH="1" flipV="1">
                <a:off x="1312973" y="2641790"/>
                <a:ext cx="1360889" cy="402569"/>
              </a:xfrm>
              <a:prstGeom prst="bentConnector3">
                <a:avLst>
                  <a:gd name="adj1" fmla="val 100127"/>
                </a:avLst>
              </a:prstGeom>
              <a:ln cap="rnd">
                <a:tailEnd type="none" w="lg" len="med"/>
              </a:ln>
            </p:spPr>
            <p:style>
              <a:lnRef idx="1">
                <a:schemeClr val="accent1"/>
              </a:lnRef>
              <a:fillRef idx="0">
                <a:schemeClr val="accent1"/>
              </a:fillRef>
              <a:effectRef idx="0">
                <a:schemeClr val="accent1"/>
              </a:effectRef>
              <a:fontRef idx="minor">
                <a:schemeClr val="tx1"/>
              </a:fontRef>
            </p:style>
          </p:cxnSp>
          <p:sp>
            <p:nvSpPr>
              <p:cNvPr id="131" name="椭圆 130"/>
              <p:cNvSpPr/>
              <p:nvPr/>
            </p:nvSpPr>
            <p:spPr>
              <a:xfrm>
                <a:off x="2161676" y="2120889"/>
                <a:ext cx="83481" cy="8348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31"/>
            <p:cNvGrpSpPr/>
            <p:nvPr/>
          </p:nvGrpSpPr>
          <p:grpSpPr>
            <a:xfrm>
              <a:off x="5941862" y="1573435"/>
              <a:ext cx="2667606" cy="1474588"/>
              <a:chOff x="2194702" y="1703011"/>
              <a:chExt cx="3064921" cy="1694214"/>
            </a:xfrm>
          </p:grpSpPr>
          <p:sp>
            <p:nvSpPr>
              <p:cNvPr id="133" name="等腰三角形 41"/>
              <p:cNvSpPr/>
              <p:nvPr/>
            </p:nvSpPr>
            <p:spPr>
              <a:xfrm rot="5400000" flipH="1">
                <a:off x="3572561" y="1802792"/>
                <a:ext cx="216574" cy="2972292"/>
              </a:xfrm>
              <a:custGeom>
                <a:avLst/>
                <a:gdLst>
                  <a:gd name="connsiteX0" fmla="*/ 0 w 218921"/>
                  <a:gd name="connsiteY0" fmla="*/ 2984088 h 2984088"/>
                  <a:gd name="connsiteX1" fmla="*/ 218921 w 218921"/>
                  <a:gd name="connsiteY1" fmla="*/ 0 h 2984088"/>
                  <a:gd name="connsiteX2" fmla="*/ 218921 w 218921"/>
                  <a:gd name="connsiteY2" fmla="*/ 2984088 h 2984088"/>
                  <a:gd name="connsiteX3" fmla="*/ 0 w 218921"/>
                  <a:gd name="connsiteY3" fmla="*/ 2984088 h 2984088"/>
                  <a:gd name="connsiteX0" fmla="*/ 0 w 218921"/>
                  <a:gd name="connsiteY0" fmla="*/ 2984088 h 2984088"/>
                  <a:gd name="connsiteX1" fmla="*/ 108463 w 218921"/>
                  <a:gd name="connsiteY1" fmla="*/ 2339462 h 2984088"/>
                  <a:gd name="connsiteX2" fmla="*/ 218921 w 218921"/>
                  <a:gd name="connsiteY2" fmla="*/ 0 h 2984088"/>
                  <a:gd name="connsiteX3" fmla="*/ 218921 w 218921"/>
                  <a:gd name="connsiteY3" fmla="*/ 2984088 h 2984088"/>
                  <a:gd name="connsiteX4" fmla="*/ 0 w 218921"/>
                  <a:gd name="connsiteY4" fmla="*/ 2984088 h 2984088"/>
                  <a:gd name="connsiteX0" fmla="*/ 2453 w 221374"/>
                  <a:gd name="connsiteY0" fmla="*/ 2984088 h 2984088"/>
                  <a:gd name="connsiteX1" fmla="*/ 110916 w 221374"/>
                  <a:gd name="connsiteY1" fmla="*/ 2339462 h 2984088"/>
                  <a:gd name="connsiteX2" fmla="*/ 221374 w 221374"/>
                  <a:gd name="connsiteY2" fmla="*/ 0 h 2984088"/>
                  <a:gd name="connsiteX3" fmla="*/ 221374 w 221374"/>
                  <a:gd name="connsiteY3" fmla="*/ 2984088 h 2984088"/>
                  <a:gd name="connsiteX4" fmla="*/ 2453 w 221374"/>
                  <a:gd name="connsiteY4" fmla="*/ 2984088 h 2984088"/>
                  <a:gd name="connsiteX0" fmla="*/ 8070 w 226991"/>
                  <a:gd name="connsiteY0" fmla="*/ 2984088 h 3049797"/>
                  <a:gd name="connsiteX1" fmla="*/ 116533 w 226991"/>
                  <a:gd name="connsiteY1" fmla="*/ 2339462 h 3049797"/>
                  <a:gd name="connsiteX2" fmla="*/ 226991 w 226991"/>
                  <a:gd name="connsiteY2" fmla="*/ 0 h 3049797"/>
                  <a:gd name="connsiteX3" fmla="*/ 226991 w 226991"/>
                  <a:gd name="connsiteY3" fmla="*/ 2984088 h 3049797"/>
                  <a:gd name="connsiteX4" fmla="*/ 8070 w 226991"/>
                  <a:gd name="connsiteY4" fmla="*/ 2984088 h 3049797"/>
                  <a:gd name="connsiteX0" fmla="*/ 3727 w 222648"/>
                  <a:gd name="connsiteY0" fmla="*/ 2984088 h 3055655"/>
                  <a:gd name="connsiteX1" fmla="*/ 112190 w 222648"/>
                  <a:gd name="connsiteY1" fmla="*/ 2339462 h 3055655"/>
                  <a:gd name="connsiteX2" fmla="*/ 222648 w 222648"/>
                  <a:gd name="connsiteY2" fmla="*/ 0 h 3055655"/>
                  <a:gd name="connsiteX3" fmla="*/ 222648 w 222648"/>
                  <a:gd name="connsiteY3" fmla="*/ 2984088 h 3055655"/>
                  <a:gd name="connsiteX4" fmla="*/ 3727 w 222648"/>
                  <a:gd name="connsiteY4" fmla="*/ 2984088 h 30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flip="none" rotWithShape="1">
                <a:gsLst>
                  <a:gs pos="0">
                    <a:schemeClr val="bg1"/>
                  </a:gs>
                  <a:gs pos="59000">
                    <a:srgbClr val="5B595B"/>
                  </a:gs>
                  <a:gs pos="100000">
                    <a:schemeClr val="bg2">
                      <a:lumMod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4" name="矩形 133"/>
              <p:cNvSpPr/>
              <p:nvPr/>
            </p:nvSpPr>
            <p:spPr>
              <a:xfrm>
                <a:off x="2356945" y="1703011"/>
                <a:ext cx="2902678" cy="14776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7" name="矩形 136"/>
              <p:cNvSpPr/>
              <p:nvPr/>
            </p:nvSpPr>
            <p:spPr>
              <a:xfrm>
                <a:off x="2552453" y="1843646"/>
                <a:ext cx="2641152" cy="1089993"/>
              </a:xfrm>
              <a:prstGeom prst="rect">
                <a:avLst/>
              </a:prstGeom>
            </p:spPr>
            <p:txBody>
              <a:bodyPr wrap="square">
                <a:spAutoFit/>
              </a:bodyPr>
              <a:lstStyle/>
              <a:p>
                <a:r>
                  <a:rPr lang="en-US" altLang="zh-CN" sz="1600" dirty="0" smtClean="0">
                    <a:solidFill>
                      <a:srgbClr val="0070C0"/>
                    </a:solidFill>
                    <a:latin typeface="微软雅黑" pitchFamily="34" charset="-122"/>
                    <a:ea typeface="微软雅黑" pitchFamily="34" charset="-122"/>
                    <a:sym typeface="微软雅黑" pitchFamily="34" charset="-122"/>
                  </a:rPr>
                  <a:t>2</a:t>
                </a:r>
                <a:r>
                  <a:rPr lang="zh-CN" altLang="en-US" sz="1600" dirty="0" smtClean="0">
                    <a:solidFill>
                      <a:srgbClr val="0070C0"/>
                    </a:solidFill>
                    <a:latin typeface="微软雅黑" pitchFamily="34" charset="-122"/>
                    <a:ea typeface="微软雅黑" pitchFamily="34" charset="-122"/>
                    <a:sym typeface="微软雅黑" pitchFamily="34" charset="-122"/>
                  </a:rPr>
                  <a:t>、建筑市场管理体制和运行机制未完全理顺，项目全寿命周期中参与单位管理相互脱节。</a:t>
                </a:r>
                <a:endParaRPr lang="zh-CN" altLang="zh-CN" sz="16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grpSp>
      </p:grpSp>
      <p:grpSp>
        <p:nvGrpSpPr>
          <p:cNvPr id="21" name="组合 138"/>
          <p:cNvGrpSpPr/>
          <p:nvPr/>
        </p:nvGrpSpPr>
        <p:grpSpPr>
          <a:xfrm>
            <a:off x="6748298" y="3965850"/>
            <a:ext cx="3562031" cy="2501454"/>
            <a:chOff x="3170169" y="3974429"/>
            <a:chExt cx="3137044" cy="2203003"/>
          </a:xfrm>
        </p:grpSpPr>
        <p:grpSp>
          <p:nvGrpSpPr>
            <p:cNvPr id="22" name="组合 139"/>
            <p:cNvGrpSpPr/>
            <p:nvPr/>
          </p:nvGrpSpPr>
          <p:grpSpPr>
            <a:xfrm flipV="1">
              <a:off x="3170169" y="3974429"/>
              <a:ext cx="453024" cy="1402630"/>
              <a:chOff x="1792133" y="2120889"/>
              <a:chExt cx="453024" cy="1402630"/>
            </a:xfrm>
          </p:grpSpPr>
          <p:cxnSp>
            <p:nvCxnSpPr>
              <p:cNvPr id="147" name="肘形连接符 146"/>
              <p:cNvCxnSpPr/>
              <p:nvPr/>
            </p:nvCxnSpPr>
            <p:spPr>
              <a:xfrm rot="5400000" flipH="1" flipV="1">
                <a:off x="1312973" y="2641790"/>
                <a:ext cx="1360889" cy="402569"/>
              </a:xfrm>
              <a:prstGeom prst="bentConnector3">
                <a:avLst>
                  <a:gd name="adj1" fmla="val 100127"/>
                </a:avLst>
              </a:prstGeom>
              <a:ln cap="rnd">
                <a:tailEnd type="none" w="lg" len="med"/>
              </a:ln>
            </p:spPr>
            <p:style>
              <a:lnRef idx="1">
                <a:schemeClr val="accent1"/>
              </a:lnRef>
              <a:fillRef idx="0">
                <a:schemeClr val="accent1"/>
              </a:fillRef>
              <a:effectRef idx="0">
                <a:schemeClr val="accent1"/>
              </a:effectRef>
              <a:fontRef idx="minor">
                <a:schemeClr val="tx1"/>
              </a:fontRef>
            </p:style>
          </p:cxnSp>
          <p:sp>
            <p:nvSpPr>
              <p:cNvPr id="148" name="椭圆 147"/>
              <p:cNvSpPr/>
              <p:nvPr/>
            </p:nvSpPr>
            <p:spPr>
              <a:xfrm>
                <a:off x="2161676" y="2120889"/>
                <a:ext cx="83481" cy="8348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140"/>
            <p:cNvGrpSpPr/>
            <p:nvPr/>
          </p:nvGrpSpPr>
          <p:grpSpPr>
            <a:xfrm flipH="1">
              <a:off x="3639606" y="4702844"/>
              <a:ext cx="2667607" cy="1474588"/>
              <a:chOff x="2194701" y="1703010"/>
              <a:chExt cx="3064922" cy="1694214"/>
            </a:xfrm>
          </p:grpSpPr>
          <p:sp>
            <p:nvSpPr>
              <p:cNvPr id="142" name="等腰三角形 41"/>
              <p:cNvSpPr/>
              <p:nvPr/>
            </p:nvSpPr>
            <p:spPr>
              <a:xfrm rot="5400000" flipH="1">
                <a:off x="3572561" y="1802790"/>
                <a:ext cx="216574" cy="2972293"/>
              </a:xfrm>
              <a:custGeom>
                <a:avLst/>
                <a:gdLst>
                  <a:gd name="connsiteX0" fmla="*/ 0 w 218921"/>
                  <a:gd name="connsiteY0" fmla="*/ 2984088 h 2984088"/>
                  <a:gd name="connsiteX1" fmla="*/ 218921 w 218921"/>
                  <a:gd name="connsiteY1" fmla="*/ 0 h 2984088"/>
                  <a:gd name="connsiteX2" fmla="*/ 218921 w 218921"/>
                  <a:gd name="connsiteY2" fmla="*/ 2984088 h 2984088"/>
                  <a:gd name="connsiteX3" fmla="*/ 0 w 218921"/>
                  <a:gd name="connsiteY3" fmla="*/ 2984088 h 2984088"/>
                  <a:gd name="connsiteX0" fmla="*/ 0 w 218921"/>
                  <a:gd name="connsiteY0" fmla="*/ 2984088 h 2984088"/>
                  <a:gd name="connsiteX1" fmla="*/ 108463 w 218921"/>
                  <a:gd name="connsiteY1" fmla="*/ 2339462 h 2984088"/>
                  <a:gd name="connsiteX2" fmla="*/ 218921 w 218921"/>
                  <a:gd name="connsiteY2" fmla="*/ 0 h 2984088"/>
                  <a:gd name="connsiteX3" fmla="*/ 218921 w 218921"/>
                  <a:gd name="connsiteY3" fmla="*/ 2984088 h 2984088"/>
                  <a:gd name="connsiteX4" fmla="*/ 0 w 218921"/>
                  <a:gd name="connsiteY4" fmla="*/ 2984088 h 2984088"/>
                  <a:gd name="connsiteX0" fmla="*/ 2453 w 221374"/>
                  <a:gd name="connsiteY0" fmla="*/ 2984088 h 2984088"/>
                  <a:gd name="connsiteX1" fmla="*/ 110916 w 221374"/>
                  <a:gd name="connsiteY1" fmla="*/ 2339462 h 2984088"/>
                  <a:gd name="connsiteX2" fmla="*/ 221374 w 221374"/>
                  <a:gd name="connsiteY2" fmla="*/ 0 h 2984088"/>
                  <a:gd name="connsiteX3" fmla="*/ 221374 w 221374"/>
                  <a:gd name="connsiteY3" fmla="*/ 2984088 h 2984088"/>
                  <a:gd name="connsiteX4" fmla="*/ 2453 w 221374"/>
                  <a:gd name="connsiteY4" fmla="*/ 2984088 h 2984088"/>
                  <a:gd name="connsiteX0" fmla="*/ 8070 w 226991"/>
                  <a:gd name="connsiteY0" fmla="*/ 2984088 h 3049797"/>
                  <a:gd name="connsiteX1" fmla="*/ 116533 w 226991"/>
                  <a:gd name="connsiteY1" fmla="*/ 2339462 h 3049797"/>
                  <a:gd name="connsiteX2" fmla="*/ 226991 w 226991"/>
                  <a:gd name="connsiteY2" fmla="*/ 0 h 3049797"/>
                  <a:gd name="connsiteX3" fmla="*/ 226991 w 226991"/>
                  <a:gd name="connsiteY3" fmla="*/ 2984088 h 3049797"/>
                  <a:gd name="connsiteX4" fmla="*/ 8070 w 226991"/>
                  <a:gd name="connsiteY4" fmla="*/ 2984088 h 3049797"/>
                  <a:gd name="connsiteX0" fmla="*/ 3727 w 222648"/>
                  <a:gd name="connsiteY0" fmla="*/ 2984088 h 3055655"/>
                  <a:gd name="connsiteX1" fmla="*/ 112190 w 222648"/>
                  <a:gd name="connsiteY1" fmla="*/ 2339462 h 3055655"/>
                  <a:gd name="connsiteX2" fmla="*/ 222648 w 222648"/>
                  <a:gd name="connsiteY2" fmla="*/ 0 h 3055655"/>
                  <a:gd name="connsiteX3" fmla="*/ 222648 w 222648"/>
                  <a:gd name="connsiteY3" fmla="*/ 2984088 h 3055655"/>
                  <a:gd name="connsiteX4" fmla="*/ 3727 w 222648"/>
                  <a:gd name="connsiteY4" fmla="*/ 2984088 h 30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flip="none" rotWithShape="1">
                <a:gsLst>
                  <a:gs pos="0">
                    <a:schemeClr val="bg1"/>
                  </a:gs>
                  <a:gs pos="59000">
                    <a:srgbClr val="5B595B"/>
                  </a:gs>
                  <a:gs pos="100000">
                    <a:schemeClr val="bg2">
                      <a:lumMod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3" name="矩形 142"/>
              <p:cNvSpPr/>
              <p:nvPr/>
            </p:nvSpPr>
            <p:spPr>
              <a:xfrm>
                <a:off x="2356945" y="1703010"/>
                <a:ext cx="2902678" cy="14776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6" name="矩形 145"/>
              <p:cNvSpPr/>
              <p:nvPr/>
            </p:nvSpPr>
            <p:spPr>
              <a:xfrm>
                <a:off x="2348693" y="1979729"/>
                <a:ext cx="2824753" cy="934150"/>
              </a:xfrm>
              <a:prstGeom prst="rect">
                <a:avLst/>
              </a:prstGeom>
            </p:spPr>
            <p:txBody>
              <a:bodyPr wrap="square">
                <a:spAutoFit/>
              </a:bodyPr>
              <a:lstStyle/>
              <a:p>
                <a:pPr>
                  <a:lnSpc>
                    <a:spcPts val="3500"/>
                  </a:lnSpc>
                </a:pPr>
                <a:r>
                  <a:rPr lang="en-US" altLang="zh-CN" sz="1600" dirty="0" smtClean="0">
                    <a:solidFill>
                      <a:srgbClr val="0070C0"/>
                    </a:solidFill>
                    <a:latin typeface="微软雅黑" pitchFamily="34" charset="-122"/>
                    <a:ea typeface="微软雅黑" pitchFamily="34" charset="-122"/>
                    <a:sym typeface="微软雅黑" pitchFamily="34" charset="-122"/>
                  </a:rPr>
                  <a:t>5</a:t>
                </a:r>
                <a:r>
                  <a:rPr lang="zh-CN" altLang="en-US" sz="1600" dirty="0" smtClean="0">
                    <a:solidFill>
                      <a:srgbClr val="0070C0"/>
                    </a:solidFill>
                    <a:latin typeface="微软雅黑" pitchFamily="34" charset="-122"/>
                    <a:ea typeface="微软雅黑" pitchFamily="34" charset="-122"/>
                    <a:sym typeface="微软雅黑" pitchFamily="34" charset="-122"/>
                  </a:rPr>
                  <a:t>、国家改革发展转型及深耕的需要</a:t>
                </a:r>
                <a:r>
                  <a:rPr lang="en-US" altLang="zh-CN" sz="1600" dirty="0" smtClean="0">
                    <a:solidFill>
                      <a:srgbClr val="0070C0"/>
                    </a:solidFill>
                    <a:latin typeface="微软雅黑" pitchFamily="34" charset="-122"/>
                    <a:ea typeface="微软雅黑" pitchFamily="34" charset="-122"/>
                    <a:sym typeface="微软雅黑" pitchFamily="34" charset="-122"/>
                  </a:rPr>
                  <a:t> </a:t>
                </a:r>
                <a:endParaRPr lang="zh-CN" altLang="en-US" sz="1600" dirty="0" smtClean="0">
                  <a:solidFill>
                    <a:srgbClr val="0070C0"/>
                  </a:solidFill>
                  <a:latin typeface="微软雅黑" pitchFamily="34" charset="-122"/>
                  <a:ea typeface="微软雅黑" pitchFamily="34" charset="-122"/>
                  <a:sym typeface="微软雅黑" pitchFamily="34" charset="-122"/>
                </a:endParaRPr>
              </a:p>
            </p:txBody>
          </p:sp>
        </p:grpSp>
      </p:grpSp>
      <p:grpSp>
        <p:nvGrpSpPr>
          <p:cNvPr id="25" name="组合 5"/>
          <p:cNvGrpSpPr/>
          <p:nvPr/>
        </p:nvGrpSpPr>
        <p:grpSpPr>
          <a:xfrm>
            <a:off x="598516" y="3507972"/>
            <a:ext cx="11446160" cy="575456"/>
            <a:chOff x="1055688" y="3515767"/>
            <a:chExt cx="10241572" cy="470649"/>
          </a:xfrm>
        </p:grpSpPr>
        <p:cxnSp>
          <p:nvCxnSpPr>
            <p:cNvPr id="7" name="直接连接符 6"/>
            <p:cNvCxnSpPr/>
            <p:nvPr/>
          </p:nvCxnSpPr>
          <p:spPr>
            <a:xfrm>
              <a:off x="1055688" y="3752850"/>
              <a:ext cx="10241572" cy="0"/>
            </a:xfrm>
            <a:prstGeom prst="line">
              <a:avLst/>
            </a:prstGeom>
            <a:ln w="44450" cmpd="sng">
              <a:solidFill>
                <a:srgbClr val="0070C0"/>
              </a:solidFill>
              <a:headEnd type="oval"/>
              <a:tailEnd type="stealth" w="med" len="lg"/>
            </a:ln>
          </p:spPr>
          <p:style>
            <a:lnRef idx="1">
              <a:schemeClr val="accent1"/>
            </a:lnRef>
            <a:fillRef idx="0">
              <a:schemeClr val="accent1"/>
            </a:fillRef>
            <a:effectRef idx="0">
              <a:schemeClr val="accent1"/>
            </a:effectRef>
            <a:fontRef idx="minor">
              <a:schemeClr val="tx1"/>
            </a:fontRef>
          </p:style>
        </p:cxnSp>
        <p:grpSp>
          <p:nvGrpSpPr>
            <p:cNvPr id="26" name="组合 12"/>
            <p:cNvGrpSpPr/>
            <p:nvPr/>
          </p:nvGrpSpPr>
          <p:grpSpPr>
            <a:xfrm flipH="1">
              <a:off x="1562801" y="3523518"/>
              <a:ext cx="458664" cy="458664"/>
              <a:chOff x="3277003" y="4878914"/>
              <a:chExt cx="281522" cy="281522"/>
            </a:xfrm>
          </p:grpSpPr>
          <p:sp>
            <p:nvSpPr>
              <p:cNvPr id="10" name="椭圆 9"/>
              <p:cNvSpPr/>
              <p:nvPr/>
            </p:nvSpPr>
            <p:spPr>
              <a:xfrm>
                <a:off x="3277003" y="4878914"/>
                <a:ext cx="281522" cy="2815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3311781" y="4913692"/>
                <a:ext cx="211966" cy="21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7" name="组合 28"/>
            <p:cNvGrpSpPr/>
            <p:nvPr/>
          </p:nvGrpSpPr>
          <p:grpSpPr>
            <a:xfrm flipH="1">
              <a:off x="2959369" y="3515767"/>
              <a:ext cx="458664" cy="458664"/>
              <a:chOff x="3277003" y="4878914"/>
              <a:chExt cx="281522" cy="281522"/>
            </a:xfrm>
          </p:grpSpPr>
          <p:sp>
            <p:nvSpPr>
              <p:cNvPr id="30" name="椭圆 29"/>
              <p:cNvSpPr/>
              <p:nvPr/>
            </p:nvSpPr>
            <p:spPr>
              <a:xfrm>
                <a:off x="3277003" y="4878914"/>
                <a:ext cx="281522" cy="2815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p:cNvSpPr/>
              <p:nvPr/>
            </p:nvSpPr>
            <p:spPr>
              <a:xfrm>
                <a:off x="3311781" y="4913692"/>
                <a:ext cx="211966" cy="21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8" name="组合 34"/>
            <p:cNvGrpSpPr/>
            <p:nvPr/>
          </p:nvGrpSpPr>
          <p:grpSpPr>
            <a:xfrm flipH="1">
              <a:off x="4403643" y="3515769"/>
              <a:ext cx="458664" cy="458664"/>
              <a:chOff x="3277003" y="4878914"/>
              <a:chExt cx="281522" cy="281522"/>
            </a:xfrm>
          </p:grpSpPr>
          <p:sp>
            <p:nvSpPr>
              <p:cNvPr id="36" name="椭圆 35"/>
              <p:cNvSpPr/>
              <p:nvPr/>
            </p:nvSpPr>
            <p:spPr>
              <a:xfrm>
                <a:off x="3277003" y="4878914"/>
                <a:ext cx="281522" cy="2815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36"/>
              <p:cNvSpPr/>
              <p:nvPr/>
            </p:nvSpPr>
            <p:spPr>
              <a:xfrm>
                <a:off x="3311781" y="4913692"/>
                <a:ext cx="211966" cy="21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组合 65"/>
            <p:cNvGrpSpPr/>
            <p:nvPr/>
          </p:nvGrpSpPr>
          <p:grpSpPr>
            <a:xfrm flipH="1">
              <a:off x="5334967" y="3527752"/>
              <a:ext cx="458664" cy="458664"/>
              <a:chOff x="3277003" y="4878914"/>
              <a:chExt cx="281522" cy="281522"/>
            </a:xfrm>
          </p:grpSpPr>
          <p:sp>
            <p:nvSpPr>
              <p:cNvPr id="67" name="椭圆 66"/>
              <p:cNvSpPr/>
              <p:nvPr/>
            </p:nvSpPr>
            <p:spPr>
              <a:xfrm>
                <a:off x="3277003" y="4878914"/>
                <a:ext cx="281522" cy="2815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椭圆 67"/>
              <p:cNvSpPr/>
              <p:nvPr/>
            </p:nvSpPr>
            <p:spPr>
              <a:xfrm>
                <a:off x="3311781" y="4913692"/>
                <a:ext cx="211966" cy="21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2" name="组合 72"/>
            <p:cNvGrpSpPr/>
            <p:nvPr/>
          </p:nvGrpSpPr>
          <p:grpSpPr>
            <a:xfrm flipH="1">
              <a:off x="6960867" y="3515767"/>
              <a:ext cx="458664" cy="458664"/>
              <a:chOff x="3277003" y="4878914"/>
              <a:chExt cx="281522" cy="281522"/>
            </a:xfrm>
          </p:grpSpPr>
          <p:sp>
            <p:nvSpPr>
              <p:cNvPr id="74" name="椭圆 73"/>
              <p:cNvSpPr/>
              <p:nvPr/>
            </p:nvSpPr>
            <p:spPr>
              <a:xfrm>
                <a:off x="3277003" y="4878914"/>
                <a:ext cx="281522" cy="2815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5" name="椭圆 74"/>
              <p:cNvSpPr/>
              <p:nvPr/>
            </p:nvSpPr>
            <p:spPr>
              <a:xfrm>
                <a:off x="3311781" y="4913692"/>
                <a:ext cx="211966" cy="21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3" name="组合 75"/>
            <p:cNvGrpSpPr/>
            <p:nvPr/>
          </p:nvGrpSpPr>
          <p:grpSpPr>
            <a:xfrm flipH="1">
              <a:off x="8891917" y="3515767"/>
              <a:ext cx="458664" cy="458664"/>
              <a:chOff x="3277003" y="4878914"/>
              <a:chExt cx="281522" cy="281522"/>
            </a:xfrm>
          </p:grpSpPr>
          <p:sp>
            <p:nvSpPr>
              <p:cNvPr id="77" name="椭圆 76"/>
              <p:cNvSpPr/>
              <p:nvPr/>
            </p:nvSpPr>
            <p:spPr>
              <a:xfrm>
                <a:off x="3277003" y="4878914"/>
                <a:ext cx="281522" cy="2815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8" name="椭圆 77"/>
              <p:cNvSpPr/>
              <p:nvPr/>
            </p:nvSpPr>
            <p:spPr>
              <a:xfrm>
                <a:off x="3311781" y="4913692"/>
                <a:ext cx="211966" cy="21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78"/>
            <p:cNvGrpSpPr/>
            <p:nvPr/>
          </p:nvGrpSpPr>
          <p:grpSpPr>
            <a:xfrm flipH="1">
              <a:off x="9473337" y="3523518"/>
              <a:ext cx="458664" cy="458664"/>
              <a:chOff x="3277003" y="4878914"/>
              <a:chExt cx="281522" cy="281522"/>
            </a:xfrm>
          </p:grpSpPr>
          <p:sp>
            <p:nvSpPr>
              <p:cNvPr id="80" name="椭圆 79"/>
              <p:cNvSpPr/>
              <p:nvPr/>
            </p:nvSpPr>
            <p:spPr>
              <a:xfrm>
                <a:off x="3277003" y="4878914"/>
                <a:ext cx="281522" cy="281522"/>
              </a:xfrm>
              <a:prstGeom prst="ellipse">
                <a:avLst/>
              </a:prstGeom>
              <a:solidFill>
                <a:schemeClr val="accent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椭圆 80"/>
              <p:cNvSpPr/>
              <p:nvPr/>
            </p:nvSpPr>
            <p:spPr>
              <a:xfrm>
                <a:off x="3311781" y="4913692"/>
                <a:ext cx="211966" cy="21196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69" name="肘形连接符 68"/>
          <p:cNvCxnSpPr/>
          <p:nvPr/>
        </p:nvCxnSpPr>
        <p:spPr>
          <a:xfrm rot="5400000" flipH="1" flipV="1">
            <a:off x="505311" y="2828880"/>
            <a:ext cx="1545254" cy="457107"/>
          </a:xfrm>
          <a:prstGeom prst="bentConnector3">
            <a:avLst>
              <a:gd name="adj1" fmla="val 100127"/>
            </a:avLst>
          </a:prstGeom>
          <a:ln cap="rnd">
            <a:tailEnd type="none" w="lg" len="med"/>
          </a:ln>
        </p:spPr>
        <p:style>
          <a:lnRef idx="1">
            <a:schemeClr val="accent1"/>
          </a:lnRef>
          <a:fillRef idx="0">
            <a:schemeClr val="accent1"/>
          </a:fillRef>
          <a:effectRef idx="0">
            <a:schemeClr val="accent1"/>
          </a:effectRef>
          <a:fontRef idx="minor">
            <a:schemeClr val="tx1"/>
          </a:fontRef>
        </p:style>
      </p:cxnSp>
      <p:grpSp>
        <p:nvGrpSpPr>
          <p:cNvPr id="70" name="组合 10"/>
          <p:cNvGrpSpPr/>
          <p:nvPr/>
        </p:nvGrpSpPr>
        <p:grpSpPr>
          <a:xfrm>
            <a:off x="8480963" y="1626087"/>
            <a:ext cx="3424374" cy="2203976"/>
            <a:chOff x="5593659" y="1573435"/>
            <a:chExt cx="3015809" cy="1941018"/>
          </a:xfrm>
        </p:grpSpPr>
        <p:grpSp>
          <p:nvGrpSpPr>
            <p:cNvPr id="71" name="组合 128"/>
            <p:cNvGrpSpPr/>
            <p:nvPr/>
          </p:nvGrpSpPr>
          <p:grpSpPr>
            <a:xfrm>
              <a:off x="5593659" y="2111823"/>
              <a:ext cx="453024" cy="1402630"/>
              <a:chOff x="1792133" y="2120889"/>
              <a:chExt cx="453024" cy="1402630"/>
            </a:xfrm>
          </p:grpSpPr>
          <p:cxnSp>
            <p:nvCxnSpPr>
              <p:cNvPr id="84" name="肘形连接符 83"/>
              <p:cNvCxnSpPr/>
              <p:nvPr/>
            </p:nvCxnSpPr>
            <p:spPr>
              <a:xfrm rot="5400000" flipH="1" flipV="1">
                <a:off x="1312973" y="2641790"/>
                <a:ext cx="1360889" cy="402569"/>
              </a:xfrm>
              <a:prstGeom prst="bentConnector3">
                <a:avLst>
                  <a:gd name="adj1" fmla="val 100127"/>
                </a:avLst>
              </a:prstGeom>
              <a:ln cap="rnd">
                <a:tailEnd type="none" w="lg" len="med"/>
              </a:ln>
            </p:spPr>
            <p:style>
              <a:lnRef idx="1">
                <a:schemeClr val="accent1"/>
              </a:lnRef>
              <a:fillRef idx="0">
                <a:schemeClr val="accent1"/>
              </a:fillRef>
              <a:effectRef idx="0">
                <a:schemeClr val="accent1"/>
              </a:effectRef>
              <a:fontRef idx="minor">
                <a:schemeClr val="tx1"/>
              </a:fontRef>
            </p:style>
          </p:cxnSp>
          <p:sp>
            <p:nvSpPr>
              <p:cNvPr id="85" name="椭圆 84"/>
              <p:cNvSpPr/>
              <p:nvPr/>
            </p:nvSpPr>
            <p:spPr>
              <a:xfrm>
                <a:off x="2161676" y="2120889"/>
                <a:ext cx="83481" cy="83481"/>
              </a:xfrm>
              <a:prstGeom prst="ellips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72" name="组合 131"/>
            <p:cNvGrpSpPr/>
            <p:nvPr/>
          </p:nvGrpSpPr>
          <p:grpSpPr>
            <a:xfrm>
              <a:off x="5941862" y="1573435"/>
              <a:ext cx="2667606" cy="1474589"/>
              <a:chOff x="2194702" y="1703010"/>
              <a:chExt cx="3064921" cy="1694215"/>
            </a:xfrm>
          </p:grpSpPr>
          <p:sp>
            <p:nvSpPr>
              <p:cNvPr id="73" name="等腰三角形 41"/>
              <p:cNvSpPr/>
              <p:nvPr/>
            </p:nvSpPr>
            <p:spPr>
              <a:xfrm rot="5400000" flipH="1">
                <a:off x="3572561" y="1802792"/>
                <a:ext cx="216574" cy="2972292"/>
              </a:xfrm>
              <a:custGeom>
                <a:avLst/>
                <a:gdLst>
                  <a:gd name="connsiteX0" fmla="*/ 0 w 218921"/>
                  <a:gd name="connsiteY0" fmla="*/ 2984088 h 2984088"/>
                  <a:gd name="connsiteX1" fmla="*/ 218921 w 218921"/>
                  <a:gd name="connsiteY1" fmla="*/ 0 h 2984088"/>
                  <a:gd name="connsiteX2" fmla="*/ 218921 w 218921"/>
                  <a:gd name="connsiteY2" fmla="*/ 2984088 h 2984088"/>
                  <a:gd name="connsiteX3" fmla="*/ 0 w 218921"/>
                  <a:gd name="connsiteY3" fmla="*/ 2984088 h 2984088"/>
                  <a:gd name="connsiteX0" fmla="*/ 0 w 218921"/>
                  <a:gd name="connsiteY0" fmla="*/ 2984088 h 2984088"/>
                  <a:gd name="connsiteX1" fmla="*/ 108463 w 218921"/>
                  <a:gd name="connsiteY1" fmla="*/ 2339462 h 2984088"/>
                  <a:gd name="connsiteX2" fmla="*/ 218921 w 218921"/>
                  <a:gd name="connsiteY2" fmla="*/ 0 h 2984088"/>
                  <a:gd name="connsiteX3" fmla="*/ 218921 w 218921"/>
                  <a:gd name="connsiteY3" fmla="*/ 2984088 h 2984088"/>
                  <a:gd name="connsiteX4" fmla="*/ 0 w 218921"/>
                  <a:gd name="connsiteY4" fmla="*/ 2984088 h 2984088"/>
                  <a:gd name="connsiteX0" fmla="*/ 2453 w 221374"/>
                  <a:gd name="connsiteY0" fmla="*/ 2984088 h 2984088"/>
                  <a:gd name="connsiteX1" fmla="*/ 110916 w 221374"/>
                  <a:gd name="connsiteY1" fmla="*/ 2339462 h 2984088"/>
                  <a:gd name="connsiteX2" fmla="*/ 221374 w 221374"/>
                  <a:gd name="connsiteY2" fmla="*/ 0 h 2984088"/>
                  <a:gd name="connsiteX3" fmla="*/ 221374 w 221374"/>
                  <a:gd name="connsiteY3" fmla="*/ 2984088 h 2984088"/>
                  <a:gd name="connsiteX4" fmla="*/ 2453 w 221374"/>
                  <a:gd name="connsiteY4" fmla="*/ 2984088 h 2984088"/>
                  <a:gd name="connsiteX0" fmla="*/ 8070 w 226991"/>
                  <a:gd name="connsiteY0" fmla="*/ 2984088 h 3049797"/>
                  <a:gd name="connsiteX1" fmla="*/ 116533 w 226991"/>
                  <a:gd name="connsiteY1" fmla="*/ 2339462 h 3049797"/>
                  <a:gd name="connsiteX2" fmla="*/ 226991 w 226991"/>
                  <a:gd name="connsiteY2" fmla="*/ 0 h 3049797"/>
                  <a:gd name="connsiteX3" fmla="*/ 226991 w 226991"/>
                  <a:gd name="connsiteY3" fmla="*/ 2984088 h 3049797"/>
                  <a:gd name="connsiteX4" fmla="*/ 8070 w 226991"/>
                  <a:gd name="connsiteY4" fmla="*/ 2984088 h 3049797"/>
                  <a:gd name="connsiteX0" fmla="*/ 3727 w 222648"/>
                  <a:gd name="connsiteY0" fmla="*/ 2984088 h 3055655"/>
                  <a:gd name="connsiteX1" fmla="*/ 112190 w 222648"/>
                  <a:gd name="connsiteY1" fmla="*/ 2339462 h 3055655"/>
                  <a:gd name="connsiteX2" fmla="*/ 222648 w 222648"/>
                  <a:gd name="connsiteY2" fmla="*/ 0 h 3055655"/>
                  <a:gd name="connsiteX3" fmla="*/ 222648 w 222648"/>
                  <a:gd name="connsiteY3" fmla="*/ 2984088 h 3055655"/>
                  <a:gd name="connsiteX4" fmla="*/ 3727 w 222648"/>
                  <a:gd name="connsiteY4" fmla="*/ 2984088 h 30556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648" h="3055655">
                    <a:moveTo>
                      <a:pt x="3727" y="2984088"/>
                    </a:moveTo>
                    <a:cubicBezTo>
                      <a:pt x="-14683" y="2876650"/>
                      <a:pt x="37271" y="3497108"/>
                      <a:pt x="112190" y="2339462"/>
                    </a:cubicBezTo>
                    <a:cubicBezTo>
                      <a:pt x="187109" y="1181816"/>
                      <a:pt x="185829" y="779821"/>
                      <a:pt x="222648" y="0"/>
                    </a:cubicBezTo>
                    <a:lnTo>
                      <a:pt x="222648" y="2984088"/>
                    </a:lnTo>
                    <a:lnTo>
                      <a:pt x="3727" y="2984088"/>
                    </a:lnTo>
                    <a:close/>
                  </a:path>
                </a:pathLst>
              </a:custGeom>
              <a:gradFill flip="none" rotWithShape="1">
                <a:gsLst>
                  <a:gs pos="0">
                    <a:schemeClr val="bg1"/>
                  </a:gs>
                  <a:gs pos="59000">
                    <a:srgbClr val="5B595B"/>
                  </a:gs>
                  <a:gs pos="100000">
                    <a:schemeClr val="bg2">
                      <a:lumMod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6" name="矩形 75"/>
              <p:cNvSpPr/>
              <p:nvPr/>
            </p:nvSpPr>
            <p:spPr>
              <a:xfrm>
                <a:off x="2356945" y="1703010"/>
                <a:ext cx="2902678" cy="1477640"/>
              </a:xfrm>
              <a:prstGeom prst="rect">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矩形 82"/>
              <p:cNvSpPr/>
              <p:nvPr/>
            </p:nvSpPr>
            <p:spPr>
              <a:xfrm>
                <a:off x="2510413" y="1861968"/>
                <a:ext cx="2646744" cy="1339134"/>
              </a:xfrm>
              <a:prstGeom prst="rect">
                <a:avLst/>
              </a:prstGeom>
            </p:spPr>
            <p:txBody>
              <a:bodyPr wrap="square">
                <a:spAutoFit/>
              </a:bodyPr>
              <a:lstStyle/>
              <a:p>
                <a:r>
                  <a:rPr lang="en-US" altLang="zh-CN" sz="1600" dirty="0" smtClean="0">
                    <a:solidFill>
                      <a:srgbClr val="0070C0"/>
                    </a:solidFill>
                    <a:latin typeface="微软雅黑" pitchFamily="34" charset="-122"/>
                    <a:ea typeface="微软雅黑" pitchFamily="34" charset="-122"/>
                    <a:sym typeface="微软雅黑" pitchFamily="34" charset="-122"/>
                  </a:rPr>
                  <a:t>3</a:t>
                </a:r>
                <a:r>
                  <a:rPr lang="zh-CN" altLang="en-US" sz="1600" dirty="0" smtClean="0">
                    <a:solidFill>
                      <a:srgbClr val="0070C0"/>
                    </a:solidFill>
                    <a:latin typeface="微软雅黑" pitchFamily="34" charset="-122"/>
                    <a:ea typeface="微软雅黑" pitchFamily="34" charset="-122"/>
                    <a:sym typeface="微软雅黑" pitchFamily="34" charset="-122"/>
                  </a:rPr>
                  <a:t>、国家法律法规、管理规范不能很好夯实在项目管理制度并嵌入管理软件中在阳光下发挥管理与“免疫”功能</a:t>
                </a:r>
                <a:r>
                  <a:rPr lang="zh-CN" altLang="en-US" sz="1500" dirty="0" smtClean="0">
                    <a:solidFill>
                      <a:srgbClr val="0070C0"/>
                    </a:solidFill>
                    <a:latin typeface="微软雅黑" pitchFamily="34" charset="-122"/>
                    <a:ea typeface="微软雅黑" pitchFamily="34" charset="-122"/>
                    <a:sym typeface="微软雅黑" pitchFamily="34" charset="-122"/>
                  </a:rPr>
                  <a:t>。</a:t>
                </a:r>
                <a:endParaRPr lang="zh-CN" altLang="zh-CN" sz="1500" kern="100" dirty="0">
                  <a:latin typeface="方正兰亭细黑_GBK" panose="02000000000000000000" pitchFamily="2" charset="-122"/>
                  <a:ea typeface="方正兰亭细黑_GBK" panose="02000000000000000000" pitchFamily="2" charset="-122"/>
                  <a:cs typeface="Times New Roman" panose="02020603050405020304" pitchFamily="18" charset="0"/>
                </a:endParaRPr>
              </a:p>
            </p:txBody>
          </p:sp>
        </p:grpSp>
      </p:grpSp>
      <p:sp>
        <p:nvSpPr>
          <p:cNvPr id="87" name="Text Box 27" descr="2"/>
          <p:cNvSpPr>
            <a:spLocks noChangeArrowheads="1"/>
          </p:cNvSpPr>
          <p:nvPr/>
        </p:nvSpPr>
        <p:spPr bwMode="auto">
          <a:xfrm>
            <a:off x="1743190" y="764768"/>
            <a:ext cx="3394075" cy="523220"/>
          </a:xfrm>
          <a:prstGeom prst="rect">
            <a:avLst/>
          </a:prstGeom>
          <a:noFill/>
          <a:ln w="9525">
            <a:noFill/>
            <a:miter lim="800000"/>
            <a:headEnd/>
            <a:tailEnd/>
          </a:ln>
        </p:spPr>
        <p:txBody>
          <a:bodyPr>
            <a:spAutoFit/>
          </a:bodyPr>
          <a:lstStyle/>
          <a:p>
            <a:pPr eaLnBrk="1" hangingPunct="1">
              <a:spcBef>
                <a:spcPct val="50000"/>
              </a:spcBef>
            </a:pPr>
            <a:r>
              <a:rPr lang="zh-CN" altLang="en-US" sz="2800" b="1" dirty="0">
                <a:solidFill>
                  <a:schemeClr val="accent1"/>
                </a:solidFill>
                <a:latin typeface="微软雅黑" pitchFamily="34" charset="-122"/>
                <a:ea typeface="微软雅黑" pitchFamily="34" charset="-122"/>
                <a:sym typeface="微软雅黑" pitchFamily="34" charset="-122"/>
              </a:rPr>
              <a:t>开发动因</a:t>
            </a:r>
            <a:endParaRPr lang="en-US" altLang="en-US" sz="2800" b="1" dirty="0">
              <a:solidFill>
                <a:schemeClr val="accent1"/>
              </a:solidFill>
              <a:latin typeface="微软雅黑" pitchFamily="34" charset="-122"/>
              <a:ea typeface="微软雅黑" pitchFamily="34" charset="-122"/>
              <a:sym typeface="微软雅黑" pitchFamily="34" charset="-122"/>
            </a:endParaRPr>
          </a:p>
        </p:txBody>
      </p:sp>
      <p:sp>
        <p:nvSpPr>
          <p:cNvPr id="88" name="AutoShape 23"/>
          <p:cNvSpPr>
            <a:spLocks noChangeArrowheads="1"/>
          </p:cNvSpPr>
          <p:nvPr/>
        </p:nvSpPr>
        <p:spPr bwMode="auto">
          <a:xfrm>
            <a:off x="1181215" y="879068"/>
            <a:ext cx="323850" cy="301625"/>
          </a:xfrm>
          <a:prstGeom prst="chevron">
            <a:avLst>
              <a:gd name="adj" fmla="val 56488"/>
            </a:avLst>
          </a:prstGeom>
          <a:gradFill rotWithShape="1">
            <a:gsLst>
              <a:gs pos="0">
                <a:srgbClr val="0F6FC6"/>
              </a:gs>
              <a:gs pos="100000">
                <a:srgbClr val="009DD9"/>
              </a:gs>
            </a:gsLst>
            <a:lin ang="18900000" scaled="1"/>
          </a:gradFill>
          <a:ln w="9525">
            <a:noFill/>
            <a:miter lim="800000"/>
            <a:headEnd/>
            <a:tailEnd/>
          </a:ln>
        </p:spPr>
        <p:txBody>
          <a:bodyPr wrap="none" anchor="ctr"/>
          <a:lstStyle/>
          <a:p>
            <a:pPr algn="ctr"/>
            <a:endParaRPr lang="zh-CN" altLang="zh-CN">
              <a:solidFill>
                <a:srgbClr val="000000"/>
              </a:solidFill>
              <a:sym typeface="Arial" pitchFamily="34" charset="0"/>
            </a:endParaRPr>
          </a:p>
        </p:txBody>
      </p:sp>
      <p:sp>
        <p:nvSpPr>
          <p:cNvPr id="89" name="AutoShape 23"/>
          <p:cNvSpPr>
            <a:spLocks noChangeArrowheads="1"/>
          </p:cNvSpPr>
          <p:nvPr/>
        </p:nvSpPr>
        <p:spPr bwMode="auto">
          <a:xfrm>
            <a:off x="1438390" y="879068"/>
            <a:ext cx="323850" cy="301625"/>
          </a:xfrm>
          <a:prstGeom prst="chevron">
            <a:avLst>
              <a:gd name="adj" fmla="val 56488"/>
            </a:avLst>
          </a:prstGeom>
          <a:gradFill rotWithShape="1">
            <a:gsLst>
              <a:gs pos="0">
                <a:srgbClr val="0F6FC6"/>
              </a:gs>
              <a:gs pos="100000">
                <a:srgbClr val="009DD9"/>
              </a:gs>
            </a:gsLst>
            <a:lin ang="18900000" scaled="1"/>
          </a:gradFill>
          <a:ln w="9525">
            <a:noFill/>
            <a:miter lim="800000"/>
            <a:headEnd/>
            <a:tailEnd/>
          </a:ln>
        </p:spPr>
        <p:txBody>
          <a:bodyPr wrap="none" anchor="ctr"/>
          <a:lstStyle/>
          <a:p>
            <a:pPr algn="ctr"/>
            <a:endParaRPr lang="zh-CN" altLang="zh-CN">
              <a:solidFill>
                <a:srgbClr val="000000"/>
              </a:solidFill>
              <a:sym typeface="Arial" pitchFamily="34" charset="0"/>
            </a:endParaRPr>
          </a:p>
        </p:txBody>
      </p:sp>
    </p:spTree>
    <p:extLst>
      <p:ext uri="{BB962C8B-B14F-4D97-AF65-F5344CB8AC3E}">
        <p14:creationId xmlns="" xmlns:p14="http://schemas.microsoft.com/office/powerpoint/2010/main" val="3741205392"/>
      </p:ext>
    </p:extLst>
  </p:cSld>
  <p:clrMapOvr>
    <a:masterClrMapping/>
  </p:clrMapOvr>
  <mc:AlternateContent xmlns:mc="http://schemas.openxmlformats.org/markup-compatibility/2006">
    <mc:Choice xmlns=""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p:cTn id="7" dur="500" fill="hold"/>
                                        <p:tgtEl>
                                          <p:spTgt spid="88"/>
                                        </p:tgtEl>
                                        <p:attrNameLst>
                                          <p:attrName>ppt_x</p:attrName>
                                        </p:attrNameLst>
                                      </p:cBhvr>
                                      <p:tavLst>
                                        <p:tav tm="0">
                                          <p:val>
                                            <p:strVal val="0-#ppt_w/2"/>
                                          </p:val>
                                        </p:tav>
                                        <p:tav tm="100000">
                                          <p:val>
                                            <p:strVal val="#ppt_x"/>
                                          </p:val>
                                        </p:tav>
                                      </p:tavLst>
                                    </p:anim>
                                    <p:anim calcmode="lin" valueType="num">
                                      <p:cBhvr>
                                        <p:cTn id="8" dur="500" fill="hold"/>
                                        <p:tgtEl>
                                          <p:spTgt spid="8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89"/>
                                        </p:tgtEl>
                                        <p:attrNameLst>
                                          <p:attrName>style.visibility</p:attrName>
                                        </p:attrNameLst>
                                      </p:cBhvr>
                                      <p:to>
                                        <p:strVal val="visible"/>
                                      </p:to>
                                    </p:set>
                                    <p:anim calcmode="lin" valueType="num">
                                      <p:cBhvr>
                                        <p:cTn id="12" dur="500" fill="hold"/>
                                        <p:tgtEl>
                                          <p:spTgt spid="89"/>
                                        </p:tgtEl>
                                        <p:attrNameLst>
                                          <p:attrName>ppt_x</p:attrName>
                                        </p:attrNameLst>
                                      </p:cBhvr>
                                      <p:tavLst>
                                        <p:tav tm="0">
                                          <p:val>
                                            <p:strVal val="0-#ppt_w/2"/>
                                          </p:val>
                                        </p:tav>
                                        <p:tav tm="100000">
                                          <p:val>
                                            <p:strVal val="#ppt_x"/>
                                          </p:val>
                                        </p:tav>
                                      </p:tavLst>
                                    </p:anim>
                                    <p:anim calcmode="lin" valueType="num">
                                      <p:cBhvr>
                                        <p:cTn id="13" dur="500" fill="hold"/>
                                        <p:tgtEl>
                                          <p:spTgt spid="89"/>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87"/>
                                        </p:tgtEl>
                                        <p:attrNameLst>
                                          <p:attrName>style.visibility</p:attrName>
                                        </p:attrNameLst>
                                      </p:cBhvr>
                                      <p:to>
                                        <p:strVal val="visible"/>
                                      </p:to>
                                    </p:set>
                                    <p:animEffect>
                                      <p:cBhvr>
                                        <p:cTn id="17" dur="500"/>
                                        <p:tgtEl>
                                          <p:spTgt spid="8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left)">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9"/>
                                        </p:tgtEl>
                                        <p:attrNameLst>
                                          <p:attrName>style.visibility</p:attrName>
                                        </p:attrNameLst>
                                      </p:cBhvr>
                                      <p:to>
                                        <p:strVal val="visible"/>
                                      </p:to>
                                    </p:set>
                                    <p:anim calcmode="lin" valueType="num">
                                      <p:cBhvr additive="base">
                                        <p:cTn id="27" dur="500" fill="hold"/>
                                        <p:tgtEl>
                                          <p:spTgt spid="69"/>
                                        </p:tgtEl>
                                        <p:attrNameLst>
                                          <p:attrName>ppt_x</p:attrName>
                                        </p:attrNameLst>
                                      </p:cBhvr>
                                      <p:tavLst>
                                        <p:tav tm="0">
                                          <p:val>
                                            <p:strVal val="#ppt_x"/>
                                          </p:val>
                                        </p:tav>
                                        <p:tav tm="100000">
                                          <p:val>
                                            <p:strVal val="#ppt_x"/>
                                          </p:val>
                                        </p:tav>
                                      </p:tavLst>
                                    </p:anim>
                                    <p:anim calcmode="lin" valueType="num">
                                      <p:cBhvr additive="base">
                                        <p:cTn id="28"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8" fill="hold" nodeType="clickEffect">
                                  <p:stCondLst>
                                    <p:cond delay="0"/>
                                  </p:stCondLst>
                                  <p:childTnLst>
                                    <p:set>
                                      <p:cBhvr>
                                        <p:cTn id="32" dur="1" fill="hold">
                                          <p:stCondLst>
                                            <p:cond delay="0"/>
                                          </p:stCondLst>
                                        </p:cTn>
                                        <p:tgtEl>
                                          <p:spTgt spid="86"/>
                                        </p:tgtEl>
                                        <p:attrNameLst>
                                          <p:attrName>style.visibility</p:attrName>
                                        </p:attrNameLst>
                                      </p:cBhvr>
                                      <p:to>
                                        <p:strVal val="visible"/>
                                      </p:to>
                                    </p:set>
                                    <p:anim calcmode="lin" valueType="num">
                                      <p:cBhvr additive="base">
                                        <p:cTn id="33" dur="500" fill="hold"/>
                                        <p:tgtEl>
                                          <p:spTgt spid="86"/>
                                        </p:tgtEl>
                                        <p:attrNameLst>
                                          <p:attrName>ppt_x</p:attrName>
                                        </p:attrNameLst>
                                      </p:cBhvr>
                                      <p:tavLst>
                                        <p:tav tm="0">
                                          <p:val>
                                            <p:strVal val="0-#ppt_w/2"/>
                                          </p:val>
                                        </p:tav>
                                        <p:tav tm="100000">
                                          <p:val>
                                            <p:strVal val="#ppt_x"/>
                                          </p:val>
                                        </p:tav>
                                      </p:tavLst>
                                    </p:anim>
                                    <p:anim calcmode="lin" valueType="num">
                                      <p:cBhvr additive="base">
                                        <p:cTn id="34"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ppt_x"/>
                                          </p:val>
                                        </p:tav>
                                        <p:tav tm="100000">
                                          <p:val>
                                            <p:strVal val="#ppt_x"/>
                                          </p:val>
                                        </p:tav>
                                      </p:tavLst>
                                    </p:anim>
                                    <p:anim calcmode="lin" valueType="num">
                                      <p:cBhvr additive="base">
                                        <p:cTn id="40"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2" fill="hold" nodeType="clickEffect">
                                  <p:stCondLst>
                                    <p:cond delay="0"/>
                                  </p:stCondLst>
                                  <p:childTnLst>
                                    <p:set>
                                      <p:cBhvr>
                                        <p:cTn id="44" dur="1" fill="hold">
                                          <p:stCondLst>
                                            <p:cond delay="0"/>
                                          </p:stCondLst>
                                        </p:cTn>
                                        <p:tgtEl>
                                          <p:spTgt spid="70"/>
                                        </p:tgtEl>
                                        <p:attrNameLst>
                                          <p:attrName>style.visibility</p:attrName>
                                        </p:attrNameLst>
                                      </p:cBhvr>
                                      <p:to>
                                        <p:strVal val="visible"/>
                                      </p:to>
                                    </p:set>
                                    <p:anim calcmode="lin" valueType="num">
                                      <p:cBhvr additive="base">
                                        <p:cTn id="45" dur="500" fill="hold"/>
                                        <p:tgtEl>
                                          <p:spTgt spid="70"/>
                                        </p:tgtEl>
                                        <p:attrNameLst>
                                          <p:attrName>ppt_x</p:attrName>
                                        </p:attrNameLst>
                                      </p:cBhvr>
                                      <p:tavLst>
                                        <p:tav tm="0">
                                          <p:val>
                                            <p:strVal val="1+#ppt_w/2"/>
                                          </p:val>
                                        </p:tav>
                                        <p:tav tm="100000">
                                          <p:val>
                                            <p:strVal val="#ppt_x"/>
                                          </p:val>
                                        </p:tav>
                                      </p:tavLst>
                                    </p:anim>
                                    <p:anim calcmode="lin" valueType="num">
                                      <p:cBhvr additive="base">
                                        <p:cTn id="46" dur="500" fill="hold"/>
                                        <p:tgtEl>
                                          <p:spTgt spid="70"/>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nodeType="click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500"/>
                                        <p:tgtEl>
                                          <p:spTgt spid="13"/>
                                        </p:tgtEl>
                                      </p:cBhvr>
                                    </p:animEffect>
                                    <p:anim calcmode="lin" valueType="num">
                                      <p:cBhvr>
                                        <p:cTn id="52" dur="500" fill="hold"/>
                                        <p:tgtEl>
                                          <p:spTgt spid="13"/>
                                        </p:tgtEl>
                                        <p:attrNameLst>
                                          <p:attrName>ppt_x</p:attrName>
                                        </p:attrNameLst>
                                      </p:cBhvr>
                                      <p:tavLst>
                                        <p:tav tm="0">
                                          <p:val>
                                            <p:strVal val="#ppt_x"/>
                                          </p:val>
                                        </p:tav>
                                        <p:tav tm="100000">
                                          <p:val>
                                            <p:strVal val="#ppt_x"/>
                                          </p:val>
                                        </p:tav>
                                      </p:tavLst>
                                    </p:anim>
                                    <p:anim calcmode="lin" valueType="num">
                                      <p:cBhvr>
                                        <p:cTn id="53" dur="5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fade">
                                      <p:cBhvr>
                                        <p:cTn id="58" dur="500"/>
                                        <p:tgtEl>
                                          <p:spTgt spid="21"/>
                                        </p:tgtEl>
                                      </p:cBhvr>
                                    </p:animEffect>
                                    <p:anim calcmode="lin" valueType="num">
                                      <p:cBhvr>
                                        <p:cTn id="59" dur="500" fill="hold"/>
                                        <p:tgtEl>
                                          <p:spTgt spid="21"/>
                                        </p:tgtEl>
                                        <p:attrNameLst>
                                          <p:attrName>ppt_x</p:attrName>
                                        </p:attrNameLst>
                                      </p:cBhvr>
                                      <p:tavLst>
                                        <p:tav tm="0">
                                          <p:val>
                                            <p:strVal val="#ppt_x"/>
                                          </p:val>
                                        </p:tav>
                                        <p:tav tm="100000">
                                          <p:val>
                                            <p:strVal val="#ppt_x"/>
                                          </p:val>
                                        </p:tav>
                                      </p:tavLst>
                                    </p:anim>
                                    <p:anim calcmode="lin" valueType="num">
                                      <p:cBhvr>
                                        <p:cTn id="60" dur="500" fill="hold"/>
                                        <p:tgtEl>
                                          <p:spTgt spid="2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bldLvl="0" autoUpdateAnimBg="0"/>
      <p:bldP spid="88" grpId="0" bldLvl="0" animBg="1" autoUpdateAnimBg="0"/>
      <p:bldP spid="89" grpId="0" bldLvl="0" animBg="1" autoUpdateAnimBg="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70198" y="95201"/>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63805"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22628"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666634" y="4733493"/>
            <a:ext cx="848510"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667488" y="345798"/>
            <a:ext cx="2190385"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4688378" y="345799"/>
            <a:ext cx="2227811"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外部转签单</a:t>
            </a:r>
          </a:p>
        </p:txBody>
      </p:sp>
      <p:pic>
        <p:nvPicPr>
          <p:cNvPr id="10" name="图片 9" descr="23.png"/>
          <p:cNvPicPr>
            <a:picLocks noChangeAspect="1"/>
          </p:cNvPicPr>
          <p:nvPr/>
        </p:nvPicPr>
        <p:blipFill>
          <a:blip r:embed="rId3" cstate="print"/>
          <a:stretch>
            <a:fillRect/>
          </a:stretch>
        </p:blipFill>
        <p:spPr>
          <a:xfrm>
            <a:off x="0" y="844062"/>
            <a:ext cx="12190984" cy="6010789"/>
          </a:xfrm>
          <a:prstGeom prst="rect">
            <a:avLst/>
          </a:prstGeom>
        </p:spPr>
      </p:pic>
      <p:sp>
        <p:nvSpPr>
          <p:cNvPr id="39" name="矩形 38"/>
          <p:cNvSpPr/>
          <p:nvPr/>
        </p:nvSpPr>
        <p:spPr>
          <a:xfrm>
            <a:off x="191484" y="2055198"/>
            <a:ext cx="11809032" cy="3996827"/>
          </a:xfrm>
          <a:prstGeom prst="rect">
            <a:avLst/>
          </a:prstGeom>
          <a:noFill/>
          <a:ln w="28575">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diamond(in)">
                                      <p:cBhvr>
                                        <p:cTn id="42" dur="500"/>
                                        <p:tgtEl>
                                          <p:spTgt spid="10"/>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39"/>
                                        </p:tgtEl>
                                        <p:attrNameLst>
                                          <p:attrName>stroke.color</p:attrName>
                                        </p:attrNameLst>
                                      </p:cBhvr>
                                      <p:to>
                                        <a:srgbClr val="C00500"/>
                                      </p:to>
                                    </p:animClr>
                                    <p:set>
                                      <p:cBhvr>
                                        <p:cTn id="51" dur="500" fill="hold"/>
                                        <p:tgtEl>
                                          <p:spTgt spid="3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22953" y="11278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16560"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75383"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8" name="AutoShape 50"/>
          <p:cNvSpPr>
            <a:spLocks noChangeArrowheads="1"/>
          </p:cNvSpPr>
          <p:nvPr/>
        </p:nvSpPr>
        <p:spPr bwMode="auto">
          <a:xfrm>
            <a:off x="5080628" y="306220"/>
            <a:ext cx="2285619"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44" name="TextBox 43"/>
          <p:cNvSpPr txBox="1"/>
          <p:nvPr/>
        </p:nvSpPr>
        <p:spPr>
          <a:xfrm>
            <a:off x="5366330" y="306221"/>
            <a:ext cx="1714214"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工作台帐</a:t>
            </a:r>
          </a:p>
        </p:txBody>
      </p:sp>
      <p:pic>
        <p:nvPicPr>
          <p:cNvPr id="11" name="图片 10" descr="24.png"/>
          <p:cNvPicPr>
            <a:picLocks noChangeAspect="1"/>
          </p:cNvPicPr>
          <p:nvPr/>
        </p:nvPicPr>
        <p:blipFill>
          <a:blip r:embed="rId3" cstate="print"/>
          <a:stretch>
            <a:fillRect/>
          </a:stretch>
        </p:blipFill>
        <p:spPr>
          <a:xfrm>
            <a:off x="0" y="879231"/>
            <a:ext cx="12192000" cy="5978769"/>
          </a:xfrm>
          <a:prstGeom prst="rect">
            <a:avLst/>
          </a:prstGeom>
        </p:spPr>
      </p:pic>
      <p:sp>
        <p:nvSpPr>
          <p:cNvPr id="20" name="矩形 19"/>
          <p:cNvSpPr/>
          <p:nvPr/>
        </p:nvSpPr>
        <p:spPr>
          <a:xfrm flipV="1">
            <a:off x="1796768" y="2667699"/>
            <a:ext cx="10381536" cy="342585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23" name="矩形 22"/>
          <p:cNvSpPr/>
          <p:nvPr/>
        </p:nvSpPr>
        <p:spPr>
          <a:xfrm>
            <a:off x="281456" y="3964806"/>
            <a:ext cx="1139246" cy="23858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145">
                                          <p:stCondLst>
                                            <p:cond delay="0"/>
                                          </p:stCondLst>
                                        </p:cTn>
                                        <p:tgtEl>
                                          <p:spTgt spid="38"/>
                                        </p:tgtEl>
                                      </p:cBhvr>
                                    </p:animEffect>
                                    <p:anim calcmode="lin" valueType="num">
                                      <p:cBhvr>
                                        <p:cTn id="8"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3" dur="7">
                                          <p:stCondLst>
                                            <p:cond delay="163"/>
                                          </p:stCondLst>
                                        </p:cTn>
                                        <p:tgtEl>
                                          <p:spTgt spid="38"/>
                                        </p:tgtEl>
                                      </p:cBhvr>
                                      <p:to x="100000" y="60000"/>
                                    </p:animScale>
                                    <p:animScale>
                                      <p:cBhvr>
                                        <p:cTn id="14" dur="42" decel="50000">
                                          <p:stCondLst>
                                            <p:cond delay="169"/>
                                          </p:stCondLst>
                                        </p:cTn>
                                        <p:tgtEl>
                                          <p:spTgt spid="38"/>
                                        </p:tgtEl>
                                      </p:cBhvr>
                                      <p:to x="100000" y="100000"/>
                                    </p:animScale>
                                    <p:animScale>
                                      <p:cBhvr>
                                        <p:cTn id="15" dur="7">
                                          <p:stCondLst>
                                            <p:cond delay="328"/>
                                          </p:stCondLst>
                                        </p:cTn>
                                        <p:tgtEl>
                                          <p:spTgt spid="38"/>
                                        </p:tgtEl>
                                      </p:cBhvr>
                                      <p:to x="100000" y="80000"/>
                                    </p:animScale>
                                    <p:animScale>
                                      <p:cBhvr>
                                        <p:cTn id="16" dur="42" decel="50000">
                                          <p:stCondLst>
                                            <p:cond delay="335"/>
                                          </p:stCondLst>
                                        </p:cTn>
                                        <p:tgtEl>
                                          <p:spTgt spid="38"/>
                                        </p:tgtEl>
                                      </p:cBhvr>
                                      <p:to x="100000" y="100000"/>
                                    </p:animScale>
                                    <p:animScale>
                                      <p:cBhvr>
                                        <p:cTn id="17" dur="7">
                                          <p:stCondLst>
                                            <p:cond delay="411"/>
                                          </p:stCondLst>
                                        </p:cTn>
                                        <p:tgtEl>
                                          <p:spTgt spid="38"/>
                                        </p:tgtEl>
                                      </p:cBhvr>
                                      <p:to x="100000" y="90000"/>
                                    </p:animScale>
                                    <p:animScale>
                                      <p:cBhvr>
                                        <p:cTn id="18" dur="42" decel="50000">
                                          <p:stCondLst>
                                            <p:cond delay="417"/>
                                          </p:stCondLst>
                                        </p:cTn>
                                        <p:tgtEl>
                                          <p:spTgt spid="38"/>
                                        </p:tgtEl>
                                      </p:cBhvr>
                                      <p:to x="100000" y="100000"/>
                                    </p:animScale>
                                    <p:animScale>
                                      <p:cBhvr>
                                        <p:cTn id="19" dur="7">
                                          <p:stCondLst>
                                            <p:cond delay="452"/>
                                          </p:stCondLst>
                                        </p:cTn>
                                        <p:tgtEl>
                                          <p:spTgt spid="38"/>
                                        </p:tgtEl>
                                      </p:cBhvr>
                                      <p:to x="100000" y="95000"/>
                                    </p:animScale>
                                    <p:animScale>
                                      <p:cBhvr>
                                        <p:cTn id="20" dur="42" decel="50000">
                                          <p:stCondLst>
                                            <p:cond delay="459"/>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5"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0"/>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3"/>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7"/>
                                          </p:stCondLst>
                                        </p:cTn>
                                        <p:tgtEl>
                                          <p:spTgt spid="44"/>
                                        </p:tgtEl>
                                      </p:cBhvr>
                                      <p:to x="100000" y="80000"/>
                                    </p:animScale>
                                    <p:animScale>
                                      <p:cBhvr>
                                        <p:cTn id="34" dur="42" decel="50000">
                                          <p:stCondLst>
                                            <p:cond delay="334"/>
                                          </p:stCondLst>
                                        </p:cTn>
                                        <p:tgtEl>
                                          <p:spTgt spid="44"/>
                                        </p:tgtEl>
                                      </p:cBhvr>
                                      <p:to x="100000" y="100000"/>
                                    </p:animScale>
                                    <p:animScale>
                                      <p:cBhvr>
                                        <p:cTn id="35" dur="7">
                                          <p:stCondLst>
                                            <p:cond delay="410"/>
                                          </p:stCondLst>
                                        </p:cTn>
                                        <p:tgtEl>
                                          <p:spTgt spid="44"/>
                                        </p:tgtEl>
                                      </p:cBhvr>
                                      <p:to x="100000" y="90000"/>
                                    </p:animScale>
                                    <p:animScale>
                                      <p:cBhvr>
                                        <p:cTn id="36" dur="42" decel="50000">
                                          <p:stCondLst>
                                            <p:cond delay="416"/>
                                          </p:stCondLst>
                                        </p:cTn>
                                        <p:tgtEl>
                                          <p:spTgt spid="44"/>
                                        </p:tgtEl>
                                      </p:cBhvr>
                                      <p:to x="100000" y="100000"/>
                                    </p:animScale>
                                    <p:animScale>
                                      <p:cBhvr>
                                        <p:cTn id="37" dur="7">
                                          <p:stCondLst>
                                            <p:cond delay="451"/>
                                          </p:stCondLst>
                                        </p:cTn>
                                        <p:tgtEl>
                                          <p:spTgt spid="44"/>
                                        </p:tgtEl>
                                      </p:cBhvr>
                                      <p:to x="100000" y="95000"/>
                                    </p:animScale>
                                    <p:animScale>
                                      <p:cBhvr>
                                        <p:cTn id="38" dur="42" decel="50000">
                                          <p:stCondLst>
                                            <p:cond delay="458"/>
                                          </p:stCondLst>
                                        </p:cTn>
                                        <p:tgtEl>
                                          <p:spTgt spid="4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diamond(in)">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fade">
                                      <p:cBhvr>
                                        <p:cTn id="48" dur="500"/>
                                        <p:tgtEl>
                                          <p:spTgt spid="23"/>
                                        </p:tgtEl>
                                      </p:cBhvr>
                                    </p:animEffect>
                                  </p:childTnLst>
                                </p:cTn>
                              </p:par>
                            </p:childTnLst>
                          </p:cTn>
                        </p:par>
                      </p:childTnLst>
                    </p:cTn>
                  </p:par>
                  <p:par>
                    <p:cTn id="49" fill="hold">
                      <p:stCondLst>
                        <p:cond delay="indefinite"/>
                      </p:stCondLst>
                      <p:childTnLst>
                        <p:par>
                          <p:cTn id="50" fill="hold">
                            <p:stCondLst>
                              <p:cond delay="0"/>
                            </p:stCondLst>
                            <p:childTnLst>
                              <p:par>
                                <p:cTn id="51" presetID="7" presetClass="emph" presetSubtype="2" fill="hold" nodeType="clickEffect">
                                  <p:stCondLst>
                                    <p:cond delay="0"/>
                                  </p:stCondLst>
                                  <p:childTnLst>
                                    <p:animClr clrSpc="rgb" dir="cw">
                                      <p:cBhvr>
                                        <p:cTn id="52" dur="500" fill="hold"/>
                                        <p:tgtEl>
                                          <p:spTgt spid="23"/>
                                        </p:tgtEl>
                                        <p:attrNameLst>
                                          <p:attrName>stroke.color</p:attrName>
                                        </p:attrNameLst>
                                      </p:cBhvr>
                                      <p:to>
                                        <a:srgbClr val="C00500"/>
                                      </p:to>
                                    </p:animClr>
                                    <p:set>
                                      <p:cBhvr>
                                        <p:cTn id="53" dur="500" fill="hold"/>
                                        <p:tgtEl>
                                          <p:spTgt spid="23"/>
                                        </p:tgtEl>
                                        <p:attrNameLst>
                                          <p:attrName>stroke.on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500" fill="hold"/>
                                        <p:tgtEl>
                                          <p:spTgt spid="20"/>
                                        </p:tgtEl>
                                        <p:attrNameLst>
                                          <p:attrName>stroke.color</p:attrName>
                                        </p:attrNameLst>
                                      </p:cBhvr>
                                      <p:to>
                                        <a:srgbClr val="C00500"/>
                                      </p:to>
                                    </p:animClr>
                                    <p:set>
                                      <p:cBhvr>
                                        <p:cTn id="63"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22953" y="95200"/>
            <a:ext cx="5237877" cy="1161798"/>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16560"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7" name="AutoShape 23"/>
          <p:cNvSpPr>
            <a:spLocks noChangeArrowheads="1"/>
          </p:cNvSpPr>
          <p:nvPr/>
        </p:nvSpPr>
        <p:spPr bwMode="auto">
          <a:xfrm>
            <a:off x="575383"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2" name="矩形 3"/>
          <p:cNvSpPr>
            <a:spLocks noChangeArrowheads="1"/>
          </p:cNvSpPr>
          <p:nvPr/>
        </p:nvSpPr>
        <p:spPr bwMode="auto">
          <a:xfrm>
            <a:off x="762883" y="3866462"/>
            <a:ext cx="821477"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935605" y="310628"/>
            <a:ext cx="2095151"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pic>
        <p:nvPicPr>
          <p:cNvPr id="12" name="图片 11" descr="25.png"/>
          <p:cNvPicPr>
            <a:picLocks noChangeAspect="1"/>
          </p:cNvPicPr>
          <p:nvPr/>
        </p:nvPicPr>
        <p:blipFill>
          <a:blip r:embed="rId3" cstate="print"/>
          <a:stretch>
            <a:fillRect/>
          </a:stretch>
        </p:blipFill>
        <p:spPr>
          <a:xfrm>
            <a:off x="17585" y="826477"/>
            <a:ext cx="12139038" cy="6010986"/>
          </a:xfrm>
          <a:prstGeom prst="rect">
            <a:avLst/>
          </a:prstGeom>
        </p:spPr>
      </p:pic>
      <p:sp>
        <p:nvSpPr>
          <p:cNvPr id="39" name="矩形 38"/>
          <p:cNvSpPr/>
          <p:nvPr/>
        </p:nvSpPr>
        <p:spPr>
          <a:xfrm>
            <a:off x="9839766" y="1222797"/>
            <a:ext cx="566722" cy="566296"/>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3" name="TextBox 42"/>
          <p:cNvSpPr txBox="1"/>
          <p:nvPr/>
        </p:nvSpPr>
        <p:spPr>
          <a:xfrm>
            <a:off x="4935605" y="310629"/>
            <a:ext cx="1999917"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工作报表</a:t>
            </a:r>
          </a:p>
        </p:txBody>
      </p:sp>
      <p:sp>
        <p:nvSpPr>
          <p:cNvPr id="18" name="矩形 17"/>
          <p:cNvSpPr/>
          <p:nvPr/>
        </p:nvSpPr>
        <p:spPr>
          <a:xfrm>
            <a:off x="1729084" y="2178045"/>
            <a:ext cx="5237877" cy="352781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amond(in)">
                                      <p:cBhvr>
                                        <p:cTn id="42" dur="500"/>
                                        <p:tgtEl>
                                          <p:spTgt spid="1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39"/>
                                        </p:tgtEl>
                                        <p:attrNameLst>
                                          <p:attrName>stroke.color</p:attrName>
                                        </p:attrNameLst>
                                      </p:cBhvr>
                                      <p:to>
                                        <a:srgbClr val="C00500"/>
                                      </p:to>
                                    </p:animClr>
                                    <p:set>
                                      <p:cBhvr>
                                        <p:cTn id="51" dur="500" fill="hold"/>
                                        <p:tgtEl>
                                          <p:spTgt spid="39"/>
                                        </p:tgtEl>
                                        <p:attrNameLst>
                                          <p:attrName>stroke.on</p:attrName>
                                        </p:attrNameLst>
                                      </p:cBhvr>
                                      <p:to>
                                        <p:strVal val="true"/>
                                      </p:to>
                                    </p:se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fade">
                                      <p:cBhvr>
                                        <p:cTn id="55" dur="500"/>
                                        <p:tgtEl>
                                          <p:spTgt spid="18"/>
                                        </p:tgtEl>
                                      </p:cBhvr>
                                    </p:animEffect>
                                  </p:childTnLst>
                                </p:cTn>
                              </p:par>
                            </p:childTnLst>
                          </p:cTn>
                        </p:par>
                      </p:childTnLst>
                    </p:cTn>
                  </p:par>
                  <p:par>
                    <p:cTn id="56" fill="hold">
                      <p:stCondLst>
                        <p:cond delay="indefinite"/>
                      </p:stCondLst>
                      <p:childTnLst>
                        <p:par>
                          <p:cTn id="57" fill="hold">
                            <p:stCondLst>
                              <p:cond delay="0"/>
                            </p:stCondLst>
                            <p:childTnLst>
                              <p:par>
                                <p:cTn id="58" presetID="7" presetClass="emph" presetSubtype="2" fill="hold" nodeType="clickEffect">
                                  <p:stCondLst>
                                    <p:cond delay="0"/>
                                  </p:stCondLst>
                                  <p:childTnLst>
                                    <p:animClr clrSpc="rgb" dir="cw">
                                      <p:cBhvr>
                                        <p:cTn id="59" dur="500" fill="hold"/>
                                        <p:tgtEl>
                                          <p:spTgt spid="18"/>
                                        </p:tgtEl>
                                        <p:attrNameLst>
                                          <p:attrName>stroke.color</p:attrName>
                                        </p:attrNameLst>
                                      </p:cBhvr>
                                      <p:to>
                                        <a:srgbClr val="C00500"/>
                                      </p:to>
                                    </p:animClr>
                                    <p:set>
                                      <p:cBhvr>
                                        <p:cTn id="60" dur="500" fill="hold"/>
                                        <p:tgtEl>
                                          <p:spTgt spid="1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40538" y="60030"/>
            <a:ext cx="5237877" cy="1161798"/>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34145" y="18534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7" name="AutoShape 23"/>
          <p:cNvSpPr>
            <a:spLocks noChangeArrowheads="1"/>
          </p:cNvSpPr>
          <p:nvPr/>
        </p:nvSpPr>
        <p:spPr bwMode="auto">
          <a:xfrm>
            <a:off x="592968" y="18534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38" name="AutoShape 50"/>
          <p:cNvSpPr>
            <a:spLocks noChangeArrowheads="1"/>
          </p:cNvSpPr>
          <p:nvPr/>
        </p:nvSpPr>
        <p:spPr bwMode="auto">
          <a:xfrm>
            <a:off x="4692383" y="483092"/>
            <a:ext cx="2380853"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ctr">
              <a:defRPr/>
            </a:pPr>
            <a:endParaRPr lang="zh-CN" altLang="en-US" sz="2100" dirty="0">
              <a:solidFill>
                <a:srgbClr val="080808"/>
              </a:solidFill>
              <a:latin typeface="微软雅黑" pitchFamily="34" charset="-122"/>
              <a:ea typeface="微软雅黑" pitchFamily="34" charset="-122"/>
            </a:endParaRPr>
          </a:p>
        </p:txBody>
      </p:sp>
      <p:sp>
        <p:nvSpPr>
          <p:cNvPr id="44" name="TextBox 43"/>
          <p:cNvSpPr txBox="1"/>
          <p:nvPr/>
        </p:nvSpPr>
        <p:spPr>
          <a:xfrm>
            <a:off x="4978086" y="483093"/>
            <a:ext cx="1809448"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项目报表</a:t>
            </a:r>
          </a:p>
        </p:txBody>
      </p:sp>
      <p:pic>
        <p:nvPicPr>
          <p:cNvPr id="14" name="图片 13" descr="26-1.png"/>
          <p:cNvPicPr>
            <a:picLocks noChangeAspect="1"/>
          </p:cNvPicPr>
          <p:nvPr/>
        </p:nvPicPr>
        <p:blipFill>
          <a:blip r:embed="rId3" cstate="print"/>
          <a:stretch>
            <a:fillRect/>
          </a:stretch>
        </p:blipFill>
        <p:spPr>
          <a:xfrm>
            <a:off x="114708" y="1633277"/>
            <a:ext cx="11695339" cy="4650600"/>
          </a:xfrm>
          <a:prstGeom prst="rect">
            <a:avLst/>
          </a:prstGeom>
        </p:spPr>
      </p:pic>
      <p:pic>
        <p:nvPicPr>
          <p:cNvPr id="15" name="图片 14" descr="26-2.png"/>
          <p:cNvPicPr>
            <a:picLocks noChangeAspect="1"/>
          </p:cNvPicPr>
          <p:nvPr/>
        </p:nvPicPr>
        <p:blipFill>
          <a:blip r:embed="rId4" cstate="print"/>
          <a:stretch>
            <a:fillRect/>
          </a:stretch>
        </p:blipFill>
        <p:spPr>
          <a:xfrm>
            <a:off x="114710" y="1552304"/>
            <a:ext cx="11695338" cy="4664836"/>
          </a:xfrm>
          <a:prstGeom prst="rect">
            <a:avLst/>
          </a:prstGeom>
        </p:spPr>
      </p:pic>
      <p:pic>
        <p:nvPicPr>
          <p:cNvPr id="16" name="图片 15" descr="23-3.png"/>
          <p:cNvPicPr>
            <a:picLocks noChangeAspect="1"/>
          </p:cNvPicPr>
          <p:nvPr/>
        </p:nvPicPr>
        <p:blipFill>
          <a:blip r:embed="rId5" cstate="print"/>
          <a:stretch>
            <a:fillRect/>
          </a:stretch>
        </p:blipFill>
        <p:spPr>
          <a:xfrm>
            <a:off x="114708" y="1547446"/>
            <a:ext cx="11695339" cy="4995057"/>
          </a:xfrm>
          <a:prstGeom prst="rect">
            <a:avLst/>
          </a:prstGeom>
        </p:spPr>
      </p:pic>
      <p:pic>
        <p:nvPicPr>
          <p:cNvPr id="17" name="图片 16" descr="26-4.png"/>
          <p:cNvPicPr>
            <a:picLocks noChangeAspect="1"/>
          </p:cNvPicPr>
          <p:nvPr/>
        </p:nvPicPr>
        <p:blipFill>
          <a:blip r:embed="rId6" cstate="print"/>
          <a:stretch>
            <a:fillRect/>
          </a:stretch>
        </p:blipFill>
        <p:spPr>
          <a:xfrm>
            <a:off x="0" y="1213338"/>
            <a:ext cx="12192000" cy="5451190"/>
          </a:xfrm>
          <a:prstGeom prst="rect">
            <a:avLst/>
          </a:prstGeom>
          <a:ln>
            <a:solidFill>
              <a:schemeClr val="tx2">
                <a:lumMod val="60000"/>
                <a:lumOff val="40000"/>
              </a:schemeClr>
            </a:solidFill>
          </a:ln>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145">
                                          <p:stCondLst>
                                            <p:cond delay="0"/>
                                          </p:stCondLst>
                                        </p:cTn>
                                        <p:tgtEl>
                                          <p:spTgt spid="38"/>
                                        </p:tgtEl>
                                      </p:cBhvr>
                                    </p:animEffect>
                                    <p:anim calcmode="lin" valueType="num">
                                      <p:cBhvr>
                                        <p:cTn id="8"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3" dur="7">
                                          <p:stCondLst>
                                            <p:cond delay="163"/>
                                          </p:stCondLst>
                                        </p:cTn>
                                        <p:tgtEl>
                                          <p:spTgt spid="38"/>
                                        </p:tgtEl>
                                      </p:cBhvr>
                                      <p:to x="100000" y="60000"/>
                                    </p:animScale>
                                    <p:animScale>
                                      <p:cBhvr>
                                        <p:cTn id="14" dur="42" decel="50000">
                                          <p:stCondLst>
                                            <p:cond delay="169"/>
                                          </p:stCondLst>
                                        </p:cTn>
                                        <p:tgtEl>
                                          <p:spTgt spid="38"/>
                                        </p:tgtEl>
                                      </p:cBhvr>
                                      <p:to x="100000" y="100000"/>
                                    </p:animScale>
                                    <p:animScale>
                                      <p:cBhvr>
                                        <p:cTn id="15" dur="7">
                                          <p:stCondLst>
                                            <p:cond delay="328"/>
                                          </p:stCondLst>
                                        </p:cTn>
                                        <p:tgtEl>
                                          <p:spTgt spid="38"/>
                                        </p:tgtEl>
                                      </p:cBhvr>
                                      <p:to x="100000" y="80000"/>
                                    </p:animScale>
                                    <p:animScale>
                                      <p:cBhvr>
                                        <p:cTn id="16" dur="42" decel="50000">
                                          <p:stCondLst>
                                            <p:cond delay="335"/>
                                          </p:stCondLst>
                                        </p:cTn>
                                        <p:tgtEl>
                                          <p:spTgt spid="38"/>
                                        </p:tgtEl>
                                      </p:cBhvr>
                                      <p:to x="100000" y="100000"/>
                                    </p:animScale>
                                    <p:animScale>
                                      <p:cBhvr>
                                        <p:cTn id="17" dur="7">
                                          <p:stCondLst>
                                            <p:cond delay="411"/>
                                          </p:stCondLst>
                                        </p:cTn>
                                        <p:tgtEl>
                                          <p:spTgt spid="38"/>
                                        </p:tgtEl>
                                      </p:cBhvr>
                                      <p:to x="100000" y="90000"/>
                                    </p:animScale>
                                    <p:animScale>
                                      <p:cBhvr>
                                        <p:cTn id="18" dur="42" decel="50000">
                                          <p:stCondLst>
                                            <p:cond delay="417"/>
                                          </p:stCondLst>
                                        </p:cTn>
                                        <p:tgtEl>
                                          <p:spTgt spid="38"/>
                                        </p:tgtEl>
                                      </p:cBhvr>
                                      <p:to x="100000" y="100000"/>
                                    </p:animScale>
                                    <p:animScale>
                                      <p:cBhvr>
                                        <p:cTn id="19" dur="7">
                                          <p:stCondLst>
                                            <p:cond delay="452"/>
                                          </p:stCondLst>
                                        </p:cTn>
                                        <p:tgtEl>
                                          <p:spTgt spid="38"/>
                                        </p:tgtEl>
                                      </p:cBhvr>
                                      <p:to x="100000" y="95000"/>
                                    </p:animScale>
                                    <p:animScale>
                                      <p:cBhvr>
                                        <p:cTn id="20" dur="42" decel="50000">
                                          <p:stCondLst>
                                            <p:cond delay="459"/>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5"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3"/>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8"/>
                                          </p:stCondLst>
                                        </p:cTn>
                                        <p:tgtEl>
                                          <p:spTgt spid="44"/>
                                        </p:tgtEl>
                                      </p:cBhvr>
                                      <p:to x="100000" y="80000"/>
                                    </p:animScale>
                                    <p:animScale>
                                      <p:cBhvr>
                                        <p:cTn id="34" dur="42" decel="50000">
                                          <p:stCondLst>
                                            <p:cond delay="334"/>
                                          </p:stCondLst>
                                        </p:cTn>
                                        <p:tgtEl>
                                          <p:spTgt spid="44"/>
                                        </p:tgtEl>
                                      </p:cBhvr>
                                      <p:to x="100000" y="100000"/>
                                    </p:animScale>
                                    <p:animScale>
                                      <p:cBhvr>
                                        <p:cTn id="35" dur="7">
                                          <p:stCondLst>
                                            <p:cond delay="410"/>
                                          </p:stCondLst>
                                        </p:cTn>
                                        <p:tgtEl>
                                          <p:spTgt spid="44"/>
                                        </p:tgtEl>
                                      </p:cBhvr>
                                      <p:to x="100000" y="90000"/>
                                    </p:animScale>
                                    <p:animScale>
                                      <p:cBhvr>
                                        <p:cTn id="36" dur="42" decel="50000">
                                          <p:stCondLst>
                                            <p:cond delay="416"/>
                                          </p:stCondLst>
                                        </p:cTn>
                                        <p:tgtEl>
                                          <p:spTgt spid="44"/>
                                        </p:tgtEl>
                                      </p:cBhvr>
                                      <p:to x="100000" y="100000"/>
                                    </p:animScale>
                                    <p:animScale>
                                      <p:cBhvr>
                                        <p:cTn id="37" dur="7">
                                          <p:stCondLst>
                                            <p:cond delay="451"/>
                                          </p:stCondLst>
                                        </p:cTn>
                                        <p:tgtEl>
                                          <p:spTgt spid="44"/>
                                        </p:tgtEl>
                                      </p:cBhvr>
                                      <p:to x="100000" y="95000"/>
                                    </p:animScale>
                                    <p:animScale>
                                      <p:cBhvr>
                                        <p:cTn id="38" dur="42" decel="50000">
                                          <p:stCondLst>
                                            <p:cond delay="458"/>
                                          </p:stCondLst>
                                        </p:cTn>
                                        <p:tgtEl>
                                          <p:spTgt spid="4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24" presetClass="entr" presetSubtype="0" fill="hold" nodeType="clickEffect">
                                  <p:stCondLst>
                                    <p:cond delay="200"/>
                                  </p:stCondLst>
                                  <p:childTnLst>
                                    <p:set>
                                      <p:cBhvr>
                                        <p:cTn id="42" dur="1" fill="hold">
                                          <p:stCondLst>
                                            <p:cond delay="0"/>
                                          </p:stCondLst>
                                        </p:cTn>
                                        <p:tgtEl>
                                          <p:spTgt spid="14"/>
                                        </p:tgtEl>
                                        <p:attrNameLst>
                                          <p:attrName>style.visibility</p:attrName>
                                        </p:attrNameLst>
                                      </p:cBhvr>
                                      <p:to>
                                        <p:strVal val="visible"/>
                                      </p:to>
                                    </p:set>
                                    <p:anim to="" calcmode="lin" valueType="num">
                                      <p:cBhvr>
                                        <p:cTn id="43" dur="1" fill="hold"/>
                                        <p:tgtEl>
                                          <p:spTgt spid="14"/>
                                        </p:tgtEl>
                                        <p:attrNameLst>
                                          <p:attrName/>
                                        </p:attrNameLst>
                                      </p:cBhvr>
                                    </p:anim>
                                  </p:childTnLst>
                                </p:cTn>
                              </p:par>
                            </p:childTnLst>
                          </p:cTn>
                        </p:par>
                      </p:childTnLst>
                    </p:cTn>
                  </p:par>
                  <p:par>
                    <p:cTn id="44" fill="hold">
                      <p:stCondLst>
                        <p:cond delay="indefinite"/>
                      </p:stCondLst>
                      <p:childTnLst>
                        <p:par>
                          <p:cTn id="45" fill="hold">
                            <p:stCondLst>
                              <p:cond delay="0"/>
                            </p:stCondLst>
                            <p:childTnLst>
                              <p:par>
                                <p:cTn id="46" presetID="24" presetClass="entr" presetSubtype="0" fill="hold" nodeType="clickEffect">
                                  <p:stCondLst>
                                    <p:cond delay="200"/>
                                  </p:stCondLst>
                                  <p:childTnLst>
                                    <p:set>
                                      <p:cBhvr>
                                        <p:cTn id="47" dur="1" fill="hold">
                                          <p:stCondLst>
                                            <p:cond delay="0"/>
                                          </p:stCondLst>
                                        </p:cTn>
                                        <p:tgtEl>
                                          <p:spTgt spid="15"/>
                                        </p:tgtEl>
                                        <p:attrNameLst>
                                          <p:attrName>style.visibility</p:attrName>
                                        </p:attrNameLst>
                                      </p:cBhvr>
                                      <p:to>
                                        <p:strVal val="visible"/>
                                      </p:to>
                                    </p:set>
                                    <p:anim to="" calcmode="lin" valueType="num">
                                      <p:cBhvr>
                                        <p:cTn id="48" dur="1" fill="hold"/>
                                        <p:tgtEl>
                                          <p:spTgt spid="15"/>
                                        </p:tgtEl>
                                        <p:attrNameLst>
                                          <p:attrName/>
                                        </p:attrNameLst>
                                      </p:cBhvr>
                                    </p:anim>
                                  </p:childTnLst>
                                </p:cTn>
                              </p:par>
                            </p:childTnLst>
                          </p:cTn>
                        </p:par>
                      </p:childTnLst>
                    </p:cTn>
                  </p:par>
                  <p:par>
                    <p:cTn id="49" fill="hold">
                      <p:stCondLst>
                        <p:cond delay="indefinite"/>
                      </p:stCondLst>
                      <p:childTnLst>
                        <p:par>
                          <p:cTn id="50" fill="hold">
                            <p:stCondLst>
                              <p:cond delay="0"/>
                            </p:stCondLst>
                            <p:childTnLst>
                              <p:par>
                                <p:cTn id="51" presetID="24" presetClass="entr" presetSubtype="0" fill="hold" nodeType="clickEffect">
                                  <p:stCondLst>
                                    <p:cond delay="200"/>
                                  </p:stCondLst>
                                  <p:childTnLst>
                                    <p:set>
                                      <p:cBhvr>
                                        <p:cTn id="52" dur="1" fill="hold">
                                          <p:stCondLst>
                                            <p:cond delay="0"/>
                                          </p:stCondLst>
                                        </p:cTn>
                                        <p:tgtEl>
                                          <p:spTgt spid="16"/>
                                        </p:tgtEl>
                                        <p:attrNameLst>
                                          <p:attrName>style.visibility</p:attrName>
                                        </p:attrNameLst>
                                      </p:cBhvr>
                                      <p:to>
                                        <p:strVal val="visible"/>
                                      </p:to>
                                    </p:set>
                                    <p:anim to="" calcmode="lin" valueType="num">
                                      <p:cBhvr>
                                        <p:cTn id="53" dur="1" fill="hold"/>
                                        <p:tgtEl>
                                          <p:spTgt spid="16"/>
                                        </p:tgtEl>
                                        <p:attrNameLst>
                                          <p:attrName/>
                                        </p:attrNameLst>
                                      </p:cBhvr>
                                    </p:anim>
                                  </p:childTnLst>
                                </p:cTn>
                              </p:par>
                            </p:childTnLst>
                          </p:cTn>
                        </p:par>
                      </p:childTnLst>
                    </p:cTn>
                  </p:par>
                  <p:par>
                    <p:cTn id="54" fill="hold">
                      <p:stCondLst>
                        <p:cond delay="indefinite"/>
                      </p:stCondLst>
                      <p:childTnLst>
                        <p:par>
                          <p:cTn id="55" fill="hold">
                            <p:stCondLst>
                              <p:cond delay="0"/>
                            </p:stCondLst>
                            <p:childTnLst>
                              <p:par>
                                <p:cTn id="56" presetID="24" presetClass="entr" presetSubtype="0" fill="hold" nodeType="clickEffect">
                                  <p:stCondLst>
                                    <p:cond delay="200"/>
                                  </p:stCondLst>
                                  <p:childTnLst>
                                    <p:set>
                                      <p:cBhvr>
                                        <p:cTn id="57" dur="1" fill="hold">
                                          <p:stCondLst>
                                            <p:cond delay="0"/>
                                          </p:stCondLst>
                                        </p:cTn>
                                        <p:tgtEl>
                                          <p:spTgt spid="17"/>
                                        </p:tgtEl>
                                        <p:attrNameLst>
                                          <p:attrName>style.visibility</p:attrName>
                                        </p:attrNameLst>
                                      </p:cBhvr>
                                      <p:to>
                                        <p:strVal val="visible"/>
                                      </p:to>
                                    </p:set>
                                    <p:anim to="" calcmode="lin" valueType="num">
                                      <p:cBhvr>
                                        <p:cTn id="58" dur="1" fill="hold"/>
                                        <p:tgtEl>
                                          <p:spTgt spid="17"/>
                                        </p:tgtEl>
                                        <p:attrNameLst>
                                          <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40538" y="11278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34145"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92968"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858119" y="4809076"/>
            <a:ext cx="821364"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572254" y="574123"/>
            <a:ext cx="2190385"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4857956" y="574124"/>
            <a:ext cx="1618980" cy="415440"/>
          </a:xfrm>
          <a:prstGeom prst="rect">
            <a:avLst/>
          </a:prstGeom>
          <a:noFill/>
        </p:spPr>
        <p:txBody>
          <a:bodyPr wrap="square" lIns="121862" tIns="60931" rIns="121862" bIns="60931" rtlCol="0">
            <a:spAutoFit/>
          </a:bodyPr>
          <a:lstStyle/>
          <a:p>
            <a:pPr>
              <a:defRPr/>
            </a:pPr>
            <a:r>
              <a:rPr lang="zh-CN" altLang="en-US" sz="1900" dirty="0" smtClean="0">
                <a:solidFill>
                  <a:schemeClr val="bg1"/>
                </a:solidFill>
                <a:latin typeface="微软雅黑" pitchFamily="34" charset="-122"/>
                <a:ea typeface="微软雅黑" pitchFamily="34" charset="-122"/>
              </a:rPr>
              <a:t>项目组报表</a:t>
            </a:r>
          </a:p>
        </p:txBody>
      </p:sp>
      <p:pic>
        <p:nvPicPr>
          <p:cNvPr id="16" name="图片 2"/>
          <p:cNvPicPr>
            <a:picLocks noChangeAspect="1"/>
          </p:cNvPicPr>
          <p:nvPr/>
        </p:nvPicPr>
        <p:blipFill>
          <a:blip r:embed="rId3" cstate="print"/>
          <a:srcRect/>
          <a:stretch>
            <a:fillRect/>
          </a:stretch>
        </p:blipFill>
        <p:spPr bwMode="auto">
          <a:xfrm>
            <a:off x="107869" y="958543"/>
            <a:ext cx="11779331" cy="5930342"/>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amond(in)">
                                      <p:cBhvr>
                                        <p:cTn id="4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87783" y="11278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81390"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40213"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8" name="AutoShape 50"/>
          <p:cNvSpPr>
            <a:spLocks noChangeArrowheads="1"/>
          </p:cNvSpPr>
          <p:nvPr/>
        </p:nvSpPr>
        <p:spPr bwMode="auto">
          <a:xfrm>
            <a:off x="5334127" y="260851"/>
            <a:ext cx="2285619"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44" name="TextBox 43"/>
          <p:cNvSpPr txBox="1"/>
          <p:nvPr/>
        </p:nvSpPr>
        <p:spPr>
          <a:xfrm>
            <a:off x="5619830" y="260852"/>
            <a:ext cx="1714214" cy="415440"/>
          </a:xfrm>
          <a:prstGeom prst="rect">
            <a:avLst/>
          </a:prstGeom>
          <a:noFill/>
        </p:spPr>
        <p:txBody>
          <a:bodyPr wrap="square" lIns="121862" tIns="60931" rIns="121862" bIns="60931" rtlCol="0">
            <a:spAutoFit/>
          </a:bodyPr>
          <a:lstStyle/>
          <a:p>
            <a:pPr>
              <a:defRPr/>
            </a:pPr>
            <a:r>
              <a:rPr lang="zh-CN" altLang="en-US" sz="1900" dirty="0" smtClean="0">
                <a:solidFill>
                  <a:schemeClr val="bg1"/>
                </a:solidFill>
                <a:latin typeface="微软雅黑" pitchFamily="34" charset="-122"/>
                <a:ea typeface="微软雅黑" pitchFamily="34" charset="-122"/>
              </a:rPr>
              <a:t>施工进展图片</a:t>
            </a:r>
          </a:p>
        </p:txBody>
      </p:sp>
      <p:pic>
        <p:nvPicPr>
          <p:cNvPr id="8" name="图片 7" descr="-图片1.jpg"/>
          <p:cNvPicPr>
            <a:picLocks noChangeAspect="1"/>
          </p:cNvPicPr>
          <p:nvPr/>
        </p:nvPicPr>
        <p:blipFill>
          <a:blip r:embed="rId3" cstate="print"/>
          <a:stretch>
            <a:fillRect/>
          </a:stretch>
        </p:blipFill>
        <p:spPr>
          <a:xfrm>
            <a:off x="42823" y="713751"/>
            <a:ext cx="12106354" cy="6128747"/>
          </a:xfrm>
          <a:prstGeom prst="rect">
            <a:avLst/>
          </a:prstGeom>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145">
                                          <p:stCondLst>
                                            <p:cond delay="0"/>
                                          </p:stCondLst>
                                        </p:cTn>
                                        <p:tgtEl>
                                          <p:spTgt spid="38"/>
                                        </p:tgtEl>
                                      </p:cBhvr>
                                    </p:animEffect>
                                    <p:anim calcmode="lin" valueType="num">
                                      <p:cBhvr>
                                        <p:cTn id="8"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3" dur="7">
                                          <p:stCondLst>
                                            <p:cond delay="163"/>
                                          </p:stCondLst>
                                        </p:cTn>
                                        <p:tgtEl>
                                          <p:spTgt spid="38"/>
                                        </p:tgtEl>
                                      </p:cBhvr>
                                      <p:to x="100000" y="60000"/>
                                    </p:animScale>
                                    <p:animScale>
                                      <p:cBhvr>
                                        <p:cTn id="14" dur="42" decel="50000">
                                          <p:stCondLst>
                                            <p:cond delay="169"/>
                                          </p:stCondLst>
                                        </p:cTn>
                                        <p:tgtEl>
                                          <p:spTgt spid="38"/>
                                        </p:tgtEl>
                                      </p:cBhvr>
                                      <p:to x="100000" y="100000"/>
                                    </p:animScale>
                                    <p:animScale>
                                      <p:cBhvr>
                                        <p:cTn id="15" dur="7">
                                          <p:stCondLst>
                                            <p:cond delay="328"/>
                                          </p:stCondLst>
                                        </p:cTn>
                                        <p:tgtEl>
                                          <p:spTgt spid="38"/>
                                        </p:tgtEl>
                                      </p:cBhvr>
                                      <p:to x="100000" y="80000"/>
                                    </p:animScale>
                                    <p:animScale>
                                      <p:cBhvr>
                                        <p:cTn id="16" dur="42" decel="50000">
                                          <p:stCondLst>
                                            <p:cond delay="335"/>
                                          </p:stCondLst>
                                        </p:cTn>
                                        <p:tgtEl>
                                          <p:spTgt spid="38"/>
                                        </p:tgtEl>
                                      </p:cBhvr>
                                      <p:to x="100000" y="100000"/>
                                    </p:animScale>
                                    <p:animScale>
                                      <p:cBhvr>
                                        <p:cTn id="17" dur="7">
                                          <p:stCondLst>
                                            <p:cond delay="411"/>
                                          </p:stCondLst>
                                        </p:cTn>
                                        <p:tgtEl>
                                          <p:spTgt spid="38"/>
                                        </p:tgtEl>
                                      </p:cBhvr>
                                      <p:to x="100000" y="90000"/>
                                    </p:animScale>
                                    <p:animScale>
                                      <p:cBhvr>
                                        <p:cTn id="18" dur="42" decel="50000">
                                          <p:stCondLst>
                                            <p:cond delay="417"/>
                                          </p:stCondLst>
                                        </p:cTn>
                                        <p:tgtEl>
                                          <p:spTgt spid="38"/>
                                        </p:tgtEl>
                                      </p:cBhvr>
                                      <p:to x="100000" y="100000"/>
                                    </p:animScale>
                                    <p:animScale>
                                      <p:cBhvr>
                                        <p:cTn id="19" dur="7">
                                          <p:stCondLst>
                                            <p:cond delay="452"/>
                                          </p:stCondLst>
                                        </p:cTn>
                                        <p:tgtEl>
                                          <p:spTgt spid="38"/>
                                        </p:tgtEl>
                                      </p:cBhvr>
                                      <p:to x="100000" y="95000"/>
                                    </p:animScale>
                                    <p:animScale>
                                      <p:cBhvr>
                                        <p:cTn id="20" dur="42" decel="50000">
                                          <p:stCondLst>
                                            <p:cond delay="459"/>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6"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8"/>
                                          </p:stCondLst>
                                        </p:cTn>
                                        <p:tgtEl>
                                          <p:spTgt spid="44"/>
                                        </p:tgtEl>
                                      </p:cBhvr>
                                      <p:to x="100000" y="80000"/>
                                    </p:animScale>
                                    <p:animScale>
                                      <p:cBhvr>
                                        <p:cTn id="34" dur="42" decel="50000">
                                          <p:stCondLst>
                                            <p:cond delay="335"/>
                                          </p:stCondLst>
                                        </p:cTn>
                                        <p:tgtEl>
                                          <p:spTgt spid="44"/>
                                        </p:tgtEl>
                                      </p:cBhvr>
                                      <p:to x="100000" y="100000"/>
                                    </p:animScale>
                                    <p:animScale>
                                      <p:cBhvr>
                                        <p:cTn id="35" dur="7">
                                          <p:stCondLst>
                                            <p:cond delay="411"/>
                                          </p:stCondLst>
                                        </p:cTn>
                                        <p:tgtEl>
                                          <p:spTgt spid="44"/>
                                        </p:tgtEl>
                                      </p:cBhvr>
                                      <p:to x="100000" y="90000"/>
                                    </p:animScale>
                                    <p:animScale>
                                      <p:cBhvr>
                                        <p:cTn id="36" dur="42" decel="50000">
                                          <p:stCondLst>
                                            <p:cond delay="417"/>
                                          </p:stCondLst>
                                        </p:cTn>
                                        <p:tgtEl>
                                          <p:spTgt spid="44"/>
                                        </p:tgtEl>
                                      </p:cBhvr>
                                      <p:to x="100000" y="100000"/>
                                    </p:animScale>
                                    <p:animScale>
                                      <p:cBhvr>
                                        <p:cTn id="37" dur="7">
                                          <p:stCondLst>
                                            <p:cond delay="452"/>
                                          </p:stCondLst>
                                        </p:cTn>
                                        <p:tgtEl>
                                          <p:spTgt spid="44"/>
                                        </p:tgtEl>
                                      </p:cBhvr>
                                      <p:to x="100000" y="95000"/>
                                    </p:animScale>
                                    <p:animScale>
                                      <p:cBhvr>
                                        <p:cTn id="38" dur="42" decel="50000">
                                          <p:stCondLst>
                                            <p:cond delay="459"/>
                                          </p:stCondLst>
                                        </p:cTn>
                                        <p:tgtEl>
                                          <p:spTgt spid="44"/>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7" name="Picture 3" descr="C:\Users\mei\Desktop\ppt\工作进展.jpg"/>
          <p:cNvPicPr>
            <a:picLocks noChangeAspect="1" noChangeArrowheads="1"/>
          </p:cNvPicPr>
          <p:nvPr/>
        </p:nvPicPr>
        <p:blipFill>
          <a:blip r:embed="rId3" cstate="print"/>
          <a:srcRect/>
          <a:stretch>
            <a:fillRect/>
          </a:stretch>
        </p:blipFill>
        <p:spPr bwMode="auto">
          <a:xfrm>
            <a:off x="0" y="904926"/>
            <a:ext cx="11951221" cy="5953074"/>
          </a:xfrm>
          <a:prstGeom prst="rect">
            <a:avLst/>
          </a:prstGeom>
          <a:noFill/>
        </p:spPr>
      </p:pic>
      <p:sp>
        <p:nvSpPr>
          <p:cNvPr id="75" name="Text Box 27" descr="2"/>
          <p:cNvSpPr txBox="1">
            <a:spLocks noChangeArrowheads="1"/>
          </p:cNvSpPr>
          <p:nvPr/>
        </p:nvSpPr>
        <p:spPr bwMode="gray">
          <a:xfrm>
            <a:off x="858123" y="11278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1730"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610553"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1143821" y="4159816"/>
            <a:ext cx="678322"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222248" y="365463"/>
            <a:ext cx="2761790"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39" name="矩形 38"/>
          <p:cNvSpPr/>
          <p:nvPr/>
        </p:nvSpPr>
        <p:spPr>
          <a:xfrm>
            <a:off x="10848811" y="3588589"/>
            <a:ext cx="339362" cy="276045"/>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3" name="TextBox 42"/>
          <p:cNvSpPr txBox="1"/>
          <p:nvPr/>
        </p:nvSpPr>
        <p:spPr>
          <a:xfrm>
            <a:off x="4450848" y="345055"/>
            <a:ext cx="2243252" cy="415440"/>
          </a:xfrm>
          <a:prstGeom prst="rect">
            <a:avLst/>
          </a:prstGeom>
          <a:noFill/>
        </p:spPr>
        <p:txBody>
          <a:bodyPr wrap="square" lIns="121862" tIns="60931" rIns="121862" bIns="60931" rtlCol="0">
            <a:spAutoFit/>
          </a:bodyPr>
          <a:lstStyle/>
          <a:p>
            <a:pPr>
              <a:defRPr/>
            </a:pPr>
            <a:r>
              <a:rPr lang="zh-CN" altLang="en-US" sz="1900" dirty="0" smtClean="0">
                <a:solidFill>
                  <a:schemeClr val="bg1"/>
                </a:solidFill>
                <a:latin typeface="微软雅黑" pitchFamily="34" charset="-122"/>
                <a:ea typeface="微软雅黑" pitchFamily="34" charset="-122"/>
              </a:rPr>
              <a:t>工作进展情况报表</a:t>
            </a:r>
          </a:p>
        </p:txBody>
      </p:sp>
      <p:pic>
        <p:nvPicPr>
          <p:cNvPr id="26626" name="Picture 2" descr="C:\Users\mei\Desktop\ppt\--流程图1.jpg"/>
          <p:cNvPicPr>
            <a:picLocks noChangeAspect="1" noChangeArrowheads="1"/>
          </p:cNvPicPr>
          <p:nvPr/>
        </p:nvPicPr>
        <p:blipFill>
          <a:blip r:embed="rId4" cstate="print"/>
          <a:srcRect/>
          <a:stretch>
            <a:fillRect/>
          </a:stretch>
        </p:blipFill>
        <p:spPr bwMode="auto">
          <a:xfrm>
            <a:off x="3044575" y="2501660"/>
            <a:ext cx="6980240" cy="4002655"/>
          </a:xfrm>
          <a:prstGeom prst="rect">
            <a:avLst/>
          </a:prstGeom>
          <a:noFill/>
        </p:spPr>
      </p:pic>
      <p:sp>
        <p:nvSpPr>
          <p:cNvPr id="20" name="矩形 19"/>
          <p:cNvSpPr/>
          <p:nvPr/>
        </p:nvSpPr>
        <p:spPr>
          <a:xfrm>
            <a:off x="3044575" y="2512707"/>
            <a:ext cx="6980240" cy="4058721"/>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8"/>
                                          </p:stCondLst>
                                        </p:cTn>
                                        <p:tgtEl>
                                          <p:spTgt spid="34"/>
                                        </p:tgtEl>
                                      </p:cBhvr>
                                      <p:to x="100000" y="80000"/>
                                    </p:animScale>
                                    <p:animScale>
                                      <p:cBhvr>
                                        <p:cTn id="16" dur="42" decel="50000">
                                          <p:stCondLst>
                                            <p:cond delay="335"/>
                                          </p:stCondLst>
                                        </p:cTn>
                                        <p:tgtEl>
                                          <p:spTgt spid="34"/>
                                        </p:tgtEl>
                                      </p:cBhvr>
                                      <p:to x="100000" y="100000"/>
                                    </p:animScale>
                                    <p:animScale>
                                      <p:cBhvr>
                                        <p:cTn id="17" dur="7">
                                          <p:stCondLst>
                                            <p:cond delay="411"/>
                                          </p:stCondLst>
                                        </p:cTn>
                                        <p:tgtEl>
                                          <p:spTgt spid="34"/>
                                        </p:tgtEl>
                                      </p:cBhvr>
                                      <p:to x="100000" y="90000"/>
                                    </p:animScale>
                                    <p:animScale>
                                      <p:cBhvr>
                                        <p:cTn id="18" dur="42" decel="50000">
                                          <p:stCondLst>
                                            <p:cond delay="417"/>
                                          </p:stCondLst>
                                        </p:cTn>
                                        <p:tgtEl>
                                          <p:spTgt spid="34"/>
                                        </p:tgtEl>
                                      </p:cBhvr>
                                      <p:to x="100000" y="100000"/>
                                    </p:animScale>
                                    <p:animScale>
                                      <p:cBhvr>
                                        <p:cTn id="19" dur="7">
                                          <p:stCondLst>
                                            <p:cond delay="452"/>
                                          </p:stCondLst>
                                        </p:cTn>
                                        <p:tgtEl>
                                          <p:spTgt spid="34"/>
                                        </p:tgtEl>
                                      </p:cBhvr>
                                      <p:to x="100000" y="95000"/>
                                    </p:animScale>
                                    <p:animScale>
                                      <p:cBhvr>
                                        <p:cTn id="20" dur="42" decel="50000">
                                          <p:stCondLst>
                                            <p:cond delay="459"/>
                                          </p:stCondLst>
                                        </p:cTn>
                                        <p:tgtEl>
                                          <p:spTgt spid="34"/>
                                        </p:tgtEl>
                                      </p:cBhvr>
                                      <p:to x="100000" y="100000"/>
                                    </p:animScale>
                                  </p:childTnLst>
                                </p:cTn>
                              </p:par>
                            </p:childTnLst>
                          </p:cTn>
                        </p:par>
                        <p:par>
                          <p:cTn id="21" fill="hold">
                            <p:stCondLst>
                              <p:cond delay="501"/>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8"/>
                                          </p:stCondLst>
                                        </p:cTn>
                                        <p:tgtEl>
                                          <p:spTgt spid="43"/>
                                        </p:tgtEl>
                                      </p:cBhvr>
                                      <p:to x="100000" y="80000"/>
                                    </p:animScale>
                                    <p:animScale>
                                      <p:cBhvr>
                                        <p:cTn id="33" dur="42" decel="50000">
                                          <p:stCondLst>
                                            <p:cond delay="335"/>
                                          </p:stCondLst>
                                        </p:cTn>
                                        <p:tgtEl>
                                          <p:spTgt spid="43"/>
                                        </p:tgtEl>
                                      </p:cBhvr>
                                      <p:to x="100000" y="100000"/>
                                    </p:animScale>
                                    <p:animScale>
                                      <p:cBhvr>
                                        <p:cTn id="34" dur="7">
                                          <p:stCondLst>
                                            <p:cond delay="411"/>
                                          </p:stCondLst>
                                        </p:cTn>
                                        <p:tgtEl>
                                          <p:spTgt spid="43"/>
                                        </p:tgtEl>
                                      </p:cBhvr>
                                      <p:to x="100000" y="90000"/>
                                    </p:animScale>
                                    <p:animScale>
                                      <p:cBhvr>
                                        <p:cTn id="35" dur="42" decel="50000">
                                          <p:stCondLst>
                                            <p:cond delay="417"/>
                                          </p:stCondLst>
                                        </p:cTn>
                                        <p:tgtEl>
                                          <p:spTgt spid="43"/>
                                        </p:tgtEl>
                                      </p:cBhvr>
                                      <p:to x="100000" y="100000"/>
                                    </p:animScale>
                                    <p:animScale>
                                      <p:cBhvr>
                                        <p:cTn id="36" dur="7">
                                          <p:stCondLst>
                                            <p:cond delay="452"/>
                                          </p:stCondLst>
                                        </p:cTn>
                                        <p:tgtEl>
                                          <p:spTgt spid="43"/>
                                        </p:tgtEl>
                                      </p:cBhvr>
                                      <p:to x="100000" y="95000"/>
                                    </p:animScale>
                                    <p:animScale>
                                      <p:cBhvr>
                                        <p:cTn id="37" dur="42" decel="50000">
                                          <p:stCondLst>
                                            <p:cond delay="459"/>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26627"/>
                                        </p:tgtEl>
                                        <p:attrNameLst>
                                          <p:attrName>style.visibility</p:attrName>
                                        </p:attrNameLst>
                                      </p:cBhvr>
                                      <p:to>
                                        <p:strVal val="visible"/>
                                      </p:to>
                                    </p:set>
                                    <p:animEffect transition="in" filter="diamond(in)">
                                      <p:cBhvr>
                                        <p:cTn id="42" dur="500"/>
                                        <p:tgtEl>
                                          <p:spTgt spid="26627"/>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10" presetClass="entr" presetSubtype="0" fill="hold" nodeType="clickEffect">
                                  <p:stCondLst>
                                    <p:cond delay="0"/>
                                  </p:stCondLst>
                                  <p:childTnLst>
                                    <p:set>
                                      <p:cBhvr>
                                        <p:cTn id="50" dur="1" fill="hold">
                                          <p:stCondLst>
                                            <p:cond delay="0"/>
                                          </p:stCondLst>
                                        </p:cTn>
                                        <p:tgtEl>
                                          <p:spTgt spid="26626"/>
                                        </p:tgtEl>
                                        <p:attrNameLst>
                                          <p:attrName>style.visibility</p:attrName>
                                        </p:attrNameLst>
                                      </p:cBhvr>
                                      <p:to>
                                        <p:strVal val="visible"/>
                                      </p:to>
                                    </p:set>
                                    <p:animEffect transition="in" filter="fade">
                                      <p:cBhvr>
                                        <p:cTn id="51" dur="500"/>
                                        <p:tgtEl>
                                          <p:spTgt spid="26626"/>
                                        </p:tgtEl>
                                      </p:cBhvr>
                                    </p:animEffect>
                                  </p:childTnLst>
                                </p:cTn>
                              </p:par>
                            </p:childTnLst>
                          </p:cTn>
                        </p:par>
                      </p:childTnLst>
                    </p:cTn>
                  </p:par>
                  <p:par>
                    <p:cTn id="52" fill="hold">
                      <p:stCondLst>
                        <p:cond delay="indefinite"/>
                      </p:stCondLst>
                      <p:childTnLst>
                        <p:par>
                          <p:cTn id="53" fill="hold">
                            <p:stCondLst>
                              <p:cond delay="0"/>
                            </p:stCondLst>
                            <p:childTnLst>
                              <p:par>
                                <p:cTn id="54" presetID="7" presetClass="emph" presetSubtype="2" fill="hold" nodeType="clickEffect">
                                  <p:stCondLst>
                                    <p:cond delay="0"/>
                                  </p:stCondLst>
                                  <p:childTnLst>
                                    <p:animClr clrSpc="rgb" dir="cw">
                                      <p:cBhvr>
                                        <p:cTn id="55" dur="500" fill="hold"/>
                                        <p:tgtEl>
                                          <p:spTgt spid="39"/>
                                        </p:tgtEl>
                                        <p:attrNameLst>
                                          <p:attrName>stroke.color</p:attrName>
                                        </p:attrNameLst>
                                      </p:cBhvr>
                                      <p:to>
                                        <a:srgbClr val="C00500"/>
                                      </p:to>
                                    </p:animClr>
                                    <p:set>
                                      <p:cBhvr>
                                        <p:cTn id="56" dur="500" fill="hold"/>
                                        <p:tgtEl>
                                          <p:spTgt spid="39"/>
                                        </p:tgtEl>
                                        <p:attrNameLst>
                                          <p:attrName>stroke.on</p:attrName>
                                        </p:attrNameLst>
                                      </p:cBhvr>
                                      <p:to>
                                        <p:strVal val="true"/>
                                      </p:to>
                                    </p:set>
                                  </p:childTnLst>
                                </p:cTn>
                              </p:par>
                            </p:childTnLst>
                          </p:cTn>
                        </p:par>
                        <p:par>
                          <p:cTn id="57" fill="hold">
                            <p:stCondLst>
                              <p:cond delay="500"/>
                            </p:stCondLst>
                            <p:childTnLst>
                              <p:par>
                                <p:cTn id="58" presetID="10" presetClass="entr" presetSubtype="0" fill="hold" nodeType="afterEffect">
                                  <p:stCondLst>
                                    <p:cond delay="0"/>
                                  </p:stCondLst>
                                  <p:childTnLst>
                                    <p:set>
                                      <p:cBhvr>
                                        <p:cTn id="59" dur="1" fill="hold">
                                          <p:stCondLst>
                                            <p:cond delay="0"/>
                                          </p:stCondLst>
                                        </p:cTn>
                                        <p:tgtEl>
                                          <p:spTgt spid="20"/>
                                        </p:tgtEl>
                                        <p:attrNameLst>
                                          <p:attrName>style.visibility</p:attrName>
                                        </p:attrNameLst>
                                      </p:cBhvr>
                                      <p:to>
                                        <p:strVal val="visible"/>
                                      </p:to>
                                    </p:set>
                                    <p:animEffect transition="in" filter="fade">
                                      <p:cBhvr>
                                        <p:cTn id="60" dur="500"/>
                                        <p:tgtEl>
                                          <p:spTgt spid="20"/>
                                        </p:tgtEl>
                                      </p:cBhvr>
                                    </p:animEffect>
                                  </p:childTnLst>
                                </p:cTn>
                              </p:par>
                            </p:childTnLst>
                          </p:cTn>
                        </p:par>
                      </p:childTnLst>
                    </p:cTn>
                  </p:par>
                  <p:par>
                    <p:cTn id="61" fill="hold">
                      <p:stCondLst>
                        <p:cond delay="indefinite"/>
                      </p:stCondLst>
                      <p:childTnLst>
                        <p:par>
                          <p:cTn id="62" fill="hold">
                            <p:stCondLst>
                              <p:cond delay="0"/>
                            </p:stCondLst>
                            <p:childTnLst>
                              <p:par>
                                <p:cTn id="63" presetID="7" presetClass="emph" presetSubtype="2" fill="hold" nodeType="clickEffect">
                                  <p:stCondLst>
                                    <p:cond delay="0"/>
                                  </p:stCondLst>
                                  <p:childTnLst>
                                    <p:animClr clrSpc="rgb" dir="cw">
                                      <p:cBhvr>
                                        <p:cTn id="64" dur="500" fill="hold"/>
                                        <p:tgtEl>
                                          <p:spTgt spid="20"/>
                                        </p:tgtEl>
                                        <p:attrNameLst>
                                          <p:attrName>stroke.color</p:attrName>
                                        </p:attrNameLst>
                                      </p:cBhvr>
                                      <p:to>
                                        <a:srgbClr val="C00500"/>
                                      </p:to>
                                    </p:animClr>
                                    <p:set>
                                      <p:cBhvr>
                                        <p:cTn id="65"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22953" y="95201"/>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16560"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75383"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1143821" y="4159816"/>
            <a:ext cx="678322"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812513" y="447926"/>
            <a:ext cx="2761790"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4847680" y="430334"/>
            <a:ext cx="2761790"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技术核定单</a:t>
            </a:r>
          </a:p>
        </p:txBody>
      </p:sp>
      <p:sp>
        <p:nvSpPr>
          <p:cNvPr id="18" name="矩形 17"/>
          <p:cNvSpPr/>
          <p:nvPr/>
        </p:nvSpPr>
        <p:spPr>
          <a:xfrm>
            <a:off x="12709402" y="-593780"/>
            <a:ext cx="275753" cy="27655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pic>
        <p:nvPicPr>
          <p:cNvPr id="2" name="图片 1"/>
          <p:cNvPicPr>
            <a:picLocks noChangeAspect="1"/>
          </p:cNvPicPr>
          <p:nvPr/>
        </p:nvPicPr>
        <p:blipFill>
          <a:blip r:embed="rId3" cstate="print"/>
          <a:stretch>
            <a:fillRect/>
          </a:stretch>
        </p:blipFill>
        <p:spPr>
          <a:xfrm>
            <a:off x="0" y="884168"/>
            <a:ext cx="12192000" cy="5977668"/>
          </a:xfrm>
          <a:prstGeom prst="rect">
            <a:avLst/>
          </a:prstGeom>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22953" y="95201"/>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16560"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7" name="AutoShape 23"/>
          <p:cNvSpPr>
            <a:spLocks noChangeArrowheads="1"/>
          </p:cNvSpPr>
          <p:nvPr/>
        </p:nvSpPr>
        <p:spPr bwMode="auto">
          <a:xfrm>
            <a:off x="575383"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2" name="矩形 3"/>
          <p:cNvSpPr>
            <a:spLocks noChangeArrowheads="1"/>
          </p:cNvSpPr>
          <p:nvPr/>
        </p:nvSpPr>
        <p:spPr bwMode="auto">
          <a:xfrm>
            <a:off x="1143821" y="4159816"/>
            <a:ext cx="678322"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812513" y="447926"/>
            <a:ext cx="2761790"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4847680" y="430334"/>
            <a:ext cx="2761790"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现场签证单</a:t>
            </a:r>
          </a:p>
        </p:txBody>
      </p:sp>
      <p:sp>
        <p:nvSpPr>
          <p:cNvPr id="18" name="矩形 17"/>
          <p:cNvSpPr/>
          <p:nvPr/>
        </p:nvSpPr>
        <p:spPr>
          <a:xfrm>
            <a:off x="12709402" y="-593780"/>
            <a:ext cx="275753" cy="276559"/>
          </a:xfrm>
          <a:prstGeom prst="rect">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pic>
        <p:nvPicPr>
          <p:cNvPr id="15" name="图片 14" descr="-1现场签证单.jpg"/>
          <p:cNvPicPr>
            <a:picLocks noChangeAspect="1"/>
          </p:cNvPicPr>
          <p:nvPr/>
        </p:nvPicPr>
        <p:blipFill>
          <a:blip r:embed="rId3" cstate="print"/>
          <a:stretch>
            <a:fillRect/>
          </a:stretch>
        </p:blipFill>
        <p:spPr>
          <a:xfrm>
            <a:off x="757705" y="989497"/>
            <a:ext cx="10250264" cy="5675029"/>
          </a:xfrm>
          <a:prstGeom prst="rect">
            <a:avLst/>
          </a:prstGeom>
          <a:ln>
            <a:solidFill>
              <a:srgbClr val="20A420"/>
            </a:solidFill>
          </a:ln>
        </p:spPr>
      </p:pic>
    </p:spTree>
    <p:extLst>
      <p:ext uri="{BB962C8B-B14F-4D97-AF65-F5344CB8AC3E}">
        <p14:creationId xmlns="" xmlns:p14="http://schemas.microsoft.com/office/powerpoint/2010/main" val="3081127093"/>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amond(in)">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descr="-2工程设计变更审批单.jpg"/>
          <p:cNvPicPr>
            <a:picLocks noChangeAspect="1"/>
          </p:cNvPicPr>
          <p:nvPr/>
        </p:nvPicPr>
        <p:blipFill>
          <a:blip r:embed="rId3" cstate="print"/>
          <a:stretch>
            <a:fillRect/>
          </a:stretch>
        </p:blipFill>
        <p:spPr>
          <a:xfrm>
            <a:off x="474787" y="872453"/>
            <a:ext cx="10181492" cy="5774534"/>
          </a:xfrm>
          <a:prstGeom prst="rect">
            <a:avLst/>
          </a:prstGeom>
          <a:ln>
            <a:solidFill>
              <a:srgbClr val="20A420"/>
            </a:solidFill>
          </a:ln>
        </p:spPr>
      </p:pic>
      <p:sp>
        <p:nvSpPr>
          <p:cNvPr id="75" name="Text Box 27" descr="2"/>
          <p:cNvSpPr txBox="1">
            <a:spLocks noChangeArrowheads="1"/>
          </p:cNvSpPr>
          <p:nvPr/>
        </p:nvSpPr>
        <p:spPr bwMode="gray">
          <a:xfrm>
            <a:off x="822953" y="7761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16560"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7" name="AutoShape 23"/>
          <p:cNvSpPr>
            <a:spLocks noChangeArrowheads="1"/>
          </p:cNvSpPr>
          <p:nvPr/>
        </p:nvSpPr>
        <p:spPr bwMode="auto">
          <a:xfrm>
            <a:off x="575383"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2" name="矩形 3"/>
          <p:cNvSpPr>
            <a:spLocks noChangeArrowheads="1"/>
          </p:cNvSpPr>
          <p:nvPr/>
        </p:nvSpPr>
        <p:spPr bwMode="auto">
          <a:xfrm>
            <a:off x="1143821" y="4159816"/>
            <a:ext cx="678322"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222138" y="430340"/>
            <a:ext cx="2761790"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4222138" y="430341"/>
            <a:ext cx="2761790"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工程设计变更审批单</a:t>
            </a:r>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diamond(in)">
                                      <p:cBhvr>
                                        <p:cTn id="4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
          <p:cNvSpPr/>
          <p:nvPr/>
        </p:nvSpPr>
        <p:spPr>
          <a:xfrm>
            <a:off x="432262" y="1246242"/>
            <a:ext cx="11372961" cy="5304187"/>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 Box 27" descr="2"/>
          <p:cNvSpPr txBox="1">
            <a:spLocks noChangeArrowheads="1"/>
          </p:cNvSpPr>
          <p:nvPr/>
        </p:nvSpPr>
        <p:spPr bwMode="gray">
          <a:xfrm>
            <a:off x="1178246" y="743925"/>
            <a:ext cx="3394107" cy="502317"/>
          </a:xfrm>
          <a:prstGeom prst="rect">
            <a:avLst/>
          </a:prstGeom>
          <a:noFill/>
          <a:ln w="9525" algn="ctr">
            <a:noFill/>
            <a:miter lim="800000"/>
            <a:headEnd/>
            <a:tailEnd/>
          </a:ln>
          <a:effectLst>
            <a:prstShdw prst="shdw17" dist="17961" dir="2700000">
              <a:srgbClr val="999999"/>
            </a:prstShdw>
          </a:effectLst>
        </p:spPr>
        <p:txBody>
          <a:bodyPr>
            <a:spAutoFit/>
          </a:bodyPr>
          <a:lstStyle/>
          <a:p>
            <a:pPr defTabSz="609036">
              <a:spcBef>
                <a:spcPct val="50000"/>
              </a:spcBef>
            </a:pPr>
            <a:r>
              <a:rPr lang="zh-CN" altLang="en-US" sz="2664" b="1" dirty="0">
                <a:solidFill>
                  <a:schemeClr val="accent1"/>
                </a:solidFill>
                <a:latin typeface="微软雅黑" panose="020B0503020204020204" pitchFamily="34" charset="-122"/>
                <a:ea typeface="微软雅黑" panose="020B0503020204020204" pitchFamily="34" charset="-122"/>
              </a:rPr>
              <a:t>一、功能概述</a:t>
            </a:r>
            <a:endParaRPr lang="en-US" altLang="zh-CN" sz="2664" b="1" dirty="0">
              <a:solidFill>
                <a:schemeClr val="accent1"/>
              </a:solidFill>
              <a:latin typeface="微软雅黑" panose="020B0503020204020204" pitchFamily="34" charset="-122"/>
              <a:ea typeface="微软雅黑" panose="020B0503020204020204" pitchFamily="34" charset="-122"/>
            </a:endParaRPr>
          </a:p>
        </p:txBody>
      </p:sp>
      <p:sp>
        <p:nvSpPr>
          <p:cNvPr id="13" name="AutoShape 23"/>
          <p:cNvSpPr>
            <a:spLocks noChangeArrowheads="1"/>
          </p:cNvSpPr>
          <p:nvPr/>
        </p:nvSpPr>
        <p:spPr bwMode="auto">
          <a:xfrm>
            <a:off x="615734" y="858119"/>
            <a:ext cx="323550" cy="302404"/>
          </a:xfrm>
          <a:prstGeom prst="chevron">
            <a:avLst>
              <a:gd name="adj" fmla="val 56374"/>
            </a:avLst>
          </a:prstGeom>
          <a:gradFill rotWithShape="1">
            <a:gsLst>
              <a:gs pos="0">
                <a:srgbClr val="0F6FC6"/>
              </a:gs>
              <a:gs pos="100000">
                <a:srgbClr val="009DD9">
                  <a:alpha val="89998"/>
                </a:srgbClr>
              </a:gs>
            </a:gsLst>
            <a:lin ang="2700000" scaled="1"/>
          </a:gradFill>
          <a:ln w="9525" algn="ctr">
            <a:noFill/>
            <a:miter lim="800000"/>
            <a:headEnd/>
            <a:tailEnd/>
          </a:ln>
        </p:spPr>
        <p:txBody>
          <a:bodyPr wrap="none" anchor="ctr"/>
          <a:lstStyle/>
          <a:p>
            <a:pPr algn="ctr"/>
            <a:endParaRPr lang="zh-CN" altLang="en-US"/>
          </a:p>
        </p:txBody>
      </p:sp>
      <p:sp>
        <p:nvSpPr>
          <p:cNvPr id="14" name="AutoShape 23"/>
          <p:cNvSpPr>
            <a:spLocks noChangeArrowheads="1"/>
          </p:cNvSpPr>
          <p:nvPr/>
        </p:nvSpPr>
        <p:spPr bwMode="auto">
          <a:xfrm>
            <a:off x="873728" y="858119"/>
            <a:ext cx="323550" cy="302404"/>
          </a:xfrm>
          <a:prstGeom prst="chevron">
            <a:avLst>
              <a:gd name="adj" fmla="val 56374"/>
            </a:avLst>
          </a:prstGeom>
          <a:gradFill rotWithShape="1">
            <a:gsLst>
              <a:gs pos="0">
                <a:srgbClr val="0F6FC6"/>
              </a:gs>
              <a:gs pos="100000">
                <a:srgbClr val="009DD9">
                  <a:alpha val="89998"/>
                </a:srgbClr>
              </a:gs>
            </a:gsLst>
            <a:lin ang="2700000" scaled="1"/>
          </a:gradFill>
          <a:ln w="9525" algn="ctr">
            <a:noFill/>
            <a:miter lim="800000"/>
            <a:headEnd/>
            <a:tailEnd/>
          </a:ln>
        </p:spPr>
        <p:txBody>
          <a:bodyPr wrap="none" anchor="ctr"/>
          <a:lstStyle/>
          <a:p>
            <a:pPr algn="ctr"/>
            <a:endParaRPr lang="zh-CN" altLang="en-US"/>
          </a:p>
        </p:txBody>
      </p:sp>
      <p:sp>
        <p:nvSpPr>
          <p:cNvPr id="54" name="Rectangle 30"/>
          <p:cNvSpPr>
            <a:spLocks noChangeArrowheads="1"/>
          </p:cNvSpPr>
          <p:nvPr/>
        </p:nvSpPr>
        <p:spPr bwMode="auto">
          <a:xfrm>
            <a:off x="873727" y="1391850"/>
            <a:ext cx="10697589" cy="5093702"/>
          </a:xfrm>
          <a:prstGeom prst="rect">
            <a:avLst/>
          </a:prstGeom>
          <a:noFill/>
          <a:ln>
            <a:noFill/>
          </a:ln>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algn="ctr" eaLnBrk="0" fontAlgn="base" hangingPunct="0">
              <a:spcBef>
                <a:spcPct val="0"/>
              </a:spcBef>
              <a:spcAft>
                <a:spcPct val="0"/>
              </a:spcAft>
              <a:defRPr>
                <a:solidFill>
                  <a:schemeClr val="tx1"/>
                </a:solidFill>
                <a:latin typeface="Arial" pitchFamily="34" charset="0"/>
              </a:defRPr>
            </a:lvl6pPr>
            <a:lvl7pPr marL="2971800" indent="-228600" algn="ctr" eaLnBrk="0" fontAlgn="base" hangingPunct="0">
              <a:spcBef>
                <a:spcPct val="0"/>
              </a:spcBef>
              <a:spcAft>
                <a:spcPct val="0"/>
              </a:spcAft>
              <a:defRPr>
                <a:solidFill>
                  <a:schemeClr val="tx1"/>
                </a:solidFill>
                <a:latin typeface="Arial" pitchFamily="34" charset="0"/>
              </a:defRPr>
            </a:lvl7pPr>
            <a:lvl8pPr marL="3429000" indent="-228600" algn="ctr" eaLnBrk="0" fontAlgn="base" hangingPunct="0">
              <a:spcBef>
                <a:spcPct val="0"/>
              </a:spcBef>
              <a:spcAft>
                <a:spcPct val="0"/>
              </a:spcAft>
              <a:defRPr>
                <a:solidFill>
                  <a:schemeClr val="tx1"/>
                </a:solidFill>
                <a:latin typeface="Arial" pitchFamily="34" charset="0"/>
              </a:defRPr>
            </a:lvl8pPr>
            <a:lvl9pPr marL="3886200" indent="-228600" algn="ctr" eaLnBrk="0" fontAlgn="base" hangingPunct="0">
              <a:spcBef>
                <a:spcPct val="0"/>
              </a:spcBef>
              <a:spcAft>
                <a:spcPct val="0"/>
              </a:spcAft>
              <a:defRPr>
                <a:solidFill>
                  <a:schemeClr val="tx1"/>
                </a:solidFill>
                <a:latin typeface="Arial" pitchFamily="34" charset="0"/>
              </a:defRPr>
            </a:lvl9pPr>
          </a:lstStyle>
          <a:p>
            <a:pPr>
              <a:lnSpc>
                <a:spcPts val="3000"/>
              </a:lnSpc>
            </a:pPr>
            <a:r>
              <a:rPr lang="en-US" altLang="zh-CN" sz="1998" dirty="0">
                <a:solidFill>
                  <a:schemeClr val="bg1"/>
                </a:solidFill>
                <a:effectLst>
                  <a:outerShdw blurRad="38100" dist="38100" dir="2700000" algn="tl">
                    <a:srgbClr val="000000">
                      <a:alpha val="43137"/>
                    </a:srgbClr>
                  </a:outerShdw>
                </a:effectLst>
                <a:latin typeface="微软雅黑" pitchFamily="34" charset="-122"/>
                <a:ea typeface="微软雅黑" pitchFamily="34" charset="-122"/>
              </a:rPr>
              <a:t>   </a:t>
            </a:r>
            <a:r>
              <a:rPr lang="zh-CN" altLang="en-US" sz="2131" dirty="0">
                <a:solidFill>
                  <a:schemeClr val="bg1"/>
                </a:solidFill>
              </a:rPr>
              <a:t>  </a:t>
            </a:r>
            <a:r>
              <a:rPr lang="zh-CN" altLang="en-US" sz="2131" dirty="0" smtClean="0">
                <a:solidFill>
                  <a:schemeClr val="bg1"/>
                </a:solidFill>
              </a:rPr>
              <a:t>    </a:t>
            </a:r>
            <a:r>
              <a:rPr lang="zh-CN" altLang="en-US" sz="2500" dirty="0" smtClean="0">
                <a:solidFill>
                  <a:schemeClr val="bg1"/>
                </a:solidFill>
                <a:latin typeface="+mn-ea"/>
                <a:ea typeface="+mn-ea"/>
                <a:cs typeface="+mn-ea"/>
                <a:sym typeface="+mn-lt"/>
              </a:rPr>
              <a:t>金马威</a:t>
            </a:r>
            <a:r>
              <a:rPr lang="zh-CN" altLang="en-US" sz="2500" dirty="0">
                <a:solidFill>
                  <a:schemeClr val="bg1"/>
                </a:solidFill>
                <a:latin typeface="+mn-ea"/>
                <a:ea typeface="+mn-ea"/>
                <a:cs typeface="+mn-ea"/>
                <a:sym typeface="+mn-lt"/>
              </a:rPr>
              <a:t>工程管理与审计“互联网</a:t>
            </a:r>
            <a:r>
              <a:rPr lang="en-US" altLang="zh-CN" sz="2500" dirty="0">
                <a:solidFill>
                  <a:schemeClr val="bg1"/>
                </a:solidFill>
                <a:latin typeface="+mn-ea"/>
                <a:ea typeface="+mn-ea"/>
                <a:cs typeface="+mn-ea"/>
                <a:sym typeface="+mn-lt"/>
              </a:rPr>
              <a:t>+”</a:t>
            </a:r>
            <a:r>
              <a:rPr lang="zh-CN" altLang="en-US" sz="2500" dirty="0">
                <a:solidFill>
                  <a:schemeClr val="bg1"/>
                </a:solidFill>
                <a:latin typeface="+mn-ea"/>
                <a:ea typeface="+mn-ea"/>
                <a:cs typeface="+mn-ea"/>
                <a:sym typeface="+mn-lt"/>
              </a:rPr>
              <a:t>是在我国当下工程管理与审计法律法规的框架下，为适应我国工程建设领域治理体系和治理能力现代化的要求，它是在“互联网</a:t>
            </a:r>
            <a:r>
              <a:rPr lang="en-US" altLang="zh-CN" sz="2500" dirty="0">
                <a:solidFill>
                  <a:schemeClr val="bg1"/>
                </a:solidFill>
                <a:latin typeface="+mn-ea"/>
                <a:ea typeface="+mn-ea"/>
                <a:cs typeface="+mn-ea"/>
                <a:sym typeface="+mn-lt"/>
              </a:rPr>
              <a:t>+”</a:t>
            </a:r>
            <a:r>
              <a:rPr lang="zh-CN" altLang="en-US" sz="2500" dirty="0">
                <a:solidFill>
                  <a:schemeClr val="bg1"/>
                </a:solidFill>
                <a:latin typeface="+mn-ea"/>
                <a:ea typeface="+mn-ea"/>
                <a:cs typeface="+mn-ea"/>
                <a:sym typeface="+mn-lt"/>
              </a:rPr>
              <a:t>下以建设项目全生命期为过程，实施以工程成本控制为核心的项目管理与管理审计，通过</a:t>
            </a:r>
            <a:r>
              <a:rPr lang="zh-CN" altLang="en-US" sz="2500" dirty="0" smtClean="0">
                <a:solidFill>
                  <a:schemeClr val="bg1"/>
                </a:solidFill>
                <a:latin typeface="+mn-ea"/>
                <a:ea typeface="+mn-ea"/>
                <a:cs typeface="+mn-ea"/>
                <a:sym typeface="+mn-lt"/>
              </a:rPr>
              <a:t>“互联网</a:t>
            </a:r>
            <a:r>
              <a:rPr lang="en-US" altLang="zh-CN" sz="2500" dirty="0" smtClean="0">
                <a:solidFill>
                  <a:schemeClr val="bg1"/>
                </a:solidFill>
                <a:latin typeface="+mn-ea"/>
                <a:ea typeface="+mn-ea"/>
                <a:cs typeface="+mn-ea"/>
                <a:sym typeface="+mn-lt"/>
              </a:rPr>
              <a:t>+”</a:t>
            </a:r>
            <a:r>
              <a:rPr lang="zh-CN" altLang="en-US" sz="2500" dirty="0">
                <a:solidFill>
                  <a:schemeClr val="bg1"/>
                </a:solidFill>
                <a:latin typeface="+mn-ea"/>
                <a:ea typeface="+mn-ea"/>
                <a:cs typeface="+mn-ea"/>
                <a:sym typeface="+mn-lt"/>
              </a:rPr>
              <a:t>，把建设项目利益相关单位的管理链、业务链、资金链深度</a:t>
            </a:r>
            <a:r>
              <a:rPr lang="zh-CN" altLang="en-US" sz="2500" dirty="0" smtClean="0">
                <a:solidFill>
                  <a:schemeClr val="bg1"/>
                </a:solidFill>
                <a:latin typeface="+mn-ea"/>
                <a:ea typeface="+mn-ea"/>
                <a:cs typeface="+mn-ea"/>
                <a:sym typeface="+mn-lt"/>
              </a:rPr>
              <a:t>融合为超</a:t>
            </a:r>
            <a:r>
              <a:rPr lang="zh-CN" altLang="en-US" sz="2500" dirty="0">
                <a:solidFill>
                  <a:schemeClr val="bg1"/>
                </a:solidFill>
                <a:latin typeface="+mn-ea"/>
                <a:ea typeface="+mn-ea"/>
                <a:cs typeface="+mn-ea"/>
                <a:sym typeface="+mn-lt"/>
              </a:rPr>
              <a:t>大</a:t>
            </a:r>
            <a:r>
              <a:rPr lang="en-US" altLang="zh-CN" sz="2500" dirty="0">
                <a:solidFill>
                  <a:schemeClr val="bg1"/>
                </a:solidFill>
                <a:latin typeface="+mn-ea"/>
                <a:ea typeface="+mn-ea"/>
                <a:cs typeface="+mn-ea"/>
                <a:sym typeface="+mn-lt"/>
              </a:rPr>
              <a:t>ERP</a:t>
            </a:r>
            <a:r>
              <a:rPr lang="zh-CN" altLang="en-US" sz="2500" dirty="0">
                <a:solidFill>
                  <a:schemeClr val="bg1"/>
                </a:solidFill>
                <a:latin typeface="+mn-ea"/>
                <a:ea typeface="+mn-ea"/>
                <a:cs typeface="+mn-ea"/>
                <a:sym typeface="+mn-lt"/>
              </a:rPr>
              <a:t>系统，实现有序的流通和信息共享，对建设项目范围、进度、费用、质量、</a:t>
            </a:r>
            <a:r>
              <a:rPr lang="zh-CN" altLang="en-US" sz="2500" dirty="0" smtClean="0">
                <a:solidFill>
                  <a:schemeClr val="bg1"/>
                </a:solidFill>
                <a:latin typeface="+mn-ea"/>
                <a:ea typeface="+mn-ea"/>
                <a:cs typeface="+mn-ea"/>
                <a:sym typeface="+mn-lt"/>
              </a:rPr>
              <a:t>人力资源</a:t>
            </a:r>
            <a:r>
              <a:rPr lang="zh-CN" altLang="en-US" sz="2500" dirty="0">
                <a:solidFill>
                  <a:schemeClr val="bg1"/>
                </a:solidFill>
                <a:latin typeface="+mn-ea"/>
                <a:ea typeface="+mn-ea"/>
                <a:cs typeface="+mn-ea"/>
                <a:sym typeface="+mn-lt"/>
              </a:rPr>
              <a:t>、</a:t>
            </a:r>
            <a:r>
              <a:rPr lang="zh-CN" altLang="en-US" sz="2500" dirty="0" smtClean="0">
                <a:solidFill>
                  <a:schemeClr val="bg1"/>
                </a:solidFill>
                <a:latin typeface="+mn-ea"/>
                <a:ea typeface="+mn-ea"/>
                <a:cs typeface="+mn-ea"/>
                <a:sym typeface="+mn-lt"/>
              </a:rPr>
              <a:t>综合</a:t>
            </a:r>
            <a:r>
              <a:rPr lang="zh-CN" altLang="en-US" sz="2500" dirty="0">
                <a:solidFill>
                  <a:schemeClr val="bg1"/>
                </a:solidFill>
                <a:latin typeface="+mn-ea"/>
                <a:ea typeface="+mn-ea"/>
                <a:cs typeface="+mn-ea"/>
                <a:sym typeface="+mn-lt"/>
              </a:rPr>
              <a:t>、沟通、风险、采购九大管理要素和生产要素进行适时监控和预警，并及时提出预防和纠偏措施，自动生成工作底稿、台账、报表及档案。同时借助云计算、大数据、</a:t>
            </a:r>
            <a:r>
              <a:rPr lang="en-US" altLang="zh-CN" sz="2500" dirty="0">
                <a:solidFill>
                  <a:schemeClr val="bg1"/>
                </a:solidFill>
                <a:latin typeface="+mn-ea"/>
                <a:ea typeface="+mn-ea"/>
                <a:cs typeface="+mn-ea"/>
                <a:sym typeface="+mn-lt"/>
              </a:rPr>
              <a:t>BIM</a:t>
            </a:r>
            <a:r>
              <a:rPr lang="zh-CN" altLang="en-US" sz="2500" dirty="0">
                <a:solidFill>
                  <a:schemeClr val="bg1"/>
                </a:solidFill>
                <a:latin typeface="+mn-ea"/>
                <a:ea typeface="+mn-ea"/>
                <a:cs typeface="+mn-ea"/>
                <a:sym typeface="+mn-lt"/>
              </a:rPr>
              <a:t>等信息技术，构建大规模个性化定制模式，整合全球最优资源的强大网络，将碎片化、个性化的用户需求与智能化、透明化的建造与管理体系高效对接，并实现互联互通，深刻改变项目管理组织方式，使我国建设项目管理与审计逐步实现“标准化、智能化、信息化、国际化”的转型与深耕，从而促进我国建设项目的建造技术和管理水平的提升。</a:t>
            </a:r>
          </a:p>
        </p:txBody>
      </p:sp>
    </p:spTree>
    <p:extLst>
      <p:ext uri="{BB962C8B-B14F-4D97-AF65-F5344CB8AC3E}">
        <p14:creationId xmlns="" xmlns:p14="http://schemas.microsoft.com/office/powerpoint/2010/main" val="159636805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0-#ppt_w/2"/>
                                          </p:val>
                                        </p:tav>
                                        <p:tav tm="100000">
                                          <p:val>
                                            <p:strVal val="#ppt_x"/>
                                          </p:val>
                                        </p:tav>
                                      </p:tavLst>
                                    </p:anim>
                                    <p:anim calcmode="lin" valueType="num">
                                      <p:cBhvr additive="base">
                                        <p:cTn id="8" dur="500" fill="hold"/>
                                        <p:tgtEl>
                                          <p:spTgt spid="1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4"/>
                                        </p:tgtEl>
                                        <p:attrNameLst>
                                          <p:attrName>style.visibility</p:attrName>
                                        </p:attrNameLst>
                                      </p:cBhvr>
                                      <p:to>
                                        <p:strVal val="visible"/>
                                      </p:to>
                                    </p:set>
                                    <p:anim calcmode="lin" valueType="num">
                                      <p:cBhvr additive="base">
                                        <p:cTn id="12" dur="500" fill="hold"/>
                                        <p:tgtEl>
                                          <p:spTgt spid="14"/>
                                        </p:tgtEl>
                                        <p:attrNameLst>
                                          <p:attrName>ppt_x</p:attrName>
                                        </p:attrNameLst>
                                      </p:cBhvr>
                                      <p:tavLst>
                                        <p:tav tm="0">
                                          <p:val>
                                            <p:strVal val="0-#ppt_w/2"/>
                                          </p:val>
                                        </p:tav>
                                        <p:tav tm="100000">
                                          <p:val>
                                            <p:strVal val="#ppt_x"/>
                                          </p:val>
                                        </p:tav>
                                      </p:tavLst>
                                    </p:anim>
                                    <p:anim calcmode="lin" valueType="num">
                                      <p:cBhvr additive="base">
                                        <p:cTn id="13" dur="500" fill="hold"/>
                                        <p:tgtEl>
                                          <p:spTgt spid="14"/>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slide(fromLeft)">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49" presetClass="entr" presetSubtype="0" decel="100000" fill="hold" grpId="1" nodeType="clickEffect">
                                  <p:stCondLst>
                                    <p:cond delay="0"/>
                                  </p:stCondLst>
                                  <p:childTnLst>
                                    <p:set>
                                      <p:cBhvr>
                                        <p:cTn id="21" dur="1" fill="hold">
                                          <p:stCondLst>
                                            <p:cond delay="0"/>
                                          </p:stCondLst>
                                        </p:cTn>
                                        <p:tgtEl>
                                          <p:spTgt spid="54"/>
                                        </p:tgtEl>
                                        <p:attrNameLst>
                                          <p:attrName>style.visibility</p:attrName>
                                        </p:attrNameLst>
                                      </p:cBhvr>
                                      <p:to>
                                        <p:strVal val="visible"/>
                                      </p:to>
                                    </p:set>
                                    <p:anim calcmode="lin" valueType="num">
                                      <p:cBhvr>
                                        <p:cTn id="22" dur="500" fill="hold"/>
                                        <p:tgtEl>
                                          <p:spTgt spid="54"/>
                                        </p:tgtEl>
                                        <p:attrNameLst>
                                          <p:attrName>ppt_w</p:attrName>
                                        </p:attrNameLst>
                                      </p:cBhvr>
                                      <p:tavLst>
                                        <p:tav tm="0">
                                          <p:val>
                                            <p:fltVal val="0"/>
                                          </p:val>
                                        </p:tav>
                                        <p:tav tm="100000">
                                          <p:val>
                                            <p:strVal val="#ppt_w"/>
                                          </p:val>
                                        </p:tav>
                                      </p:tavLst>
                                    </p:anim>
                                    <p:anim calcmode="lin" valueType="num">
                                      <p:cBhvr>
                                        <p:cTn id="23" dur="500" fill="hold"/>
                                        <p:tgtEl>
                                          <p:spTgt spid="54"/>
                                        </p:tgtEl>
                                        <p:attrNameLst>
                                          <p:attrName>ppt_h</p:attrName>
                                        </p:attrNameLst>
                                      </p:cBhvr>
                                      <p:tavLst>
                                        <p:tav tm="0">
                                          <p:val>
                                            <p:fltVal val="0"/>
                                          </p:val>
                                        </p:tav>
                                        <p:tav tm="100000">
                                          <p:val>
                                            <p:strVal val="#ppt_h"/>
                                          </p:val>
                                        </p:tav>
                                      </p:tavLst>
                                    </p:anim>
                                    <p:anim calcmode="lin" valueType="num">
                                      <p:cBhvr>
                                        <p:cTn id="24" dur="500" fill="hold"/>
                                        <p:tgtEl>
                                          <p:spTgt spid="54"/>
                                        </p:tgtEl>
                                        <p:attrNameLst>
                                          <p:attrName>style.rotation</p:attrName>
                                        </p:attrNameLst>
                                      </p:cBhvr>
                                      <p:tavLst>
                                        <p:tav tm="0">
                                          <p:val>
                                            <p:fltVal val="360"/>
                                          </p:val>
                                        </p:tav>
                                        <p:tav tm="100000">
                                          <p:val>
                                            <p:fltVal val="0"/>
                                          </p:val>
                                        </p:tav>
                                      </p:tavLst>
                                    </p:anim>
                                    <p:animEffect transition="in" filter="fade">
                                      <p:cBhvr>
                                        <p:cTn id="25"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animBg="1"/>
      <p:bldP spid="14" grpId="0" animBg="1"/>
      <p:bldP spid="54" grpId="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89111" y="11610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工作事项流转</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82718" y="24142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41541" y="24142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8" name="AutoShape 50"/>
          <p:cNvSpPr>
            <a:spLocks noChangeArrowheads="1"/>
          </p:cNvSpPr>
          <p:nvPr/>
        </p:nvSpPr>
        <p:spPr bwMode="auto">
          <a:xfrm>
            <a:off x="5334127" y="383798"/>
            <a:ext cx="2285619"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pic>
        <p:nvPicPr>
          <p:cNvPr id="10" name="图片 9" descr="19.png"/>
          <p:cNvPicPr>
            <a:picLocks noChangeAspect="1"/>
          </p:cNvPicPr>
          <p:nvPr/>
        </p:nvPicPr>
        <p:blipFill>
          <a:blip r:embed="rId3" cstate="print"/>
          <a:stretch>
            <a:fillRect/>
          </a:stretch>
        </p:blipFill>
        <p:spPr>
          <a:xfrm>
            <a:off x="48420" y="954774"/>
            <a:ext cx="12047330" cy="5900078"/>
          </a:xfrm>
          <a:prstGeom prst="rect">
            <a:avLst/>
          </a:prstGeom>
        </p:spPr>
      </p:pic>
      <p:sp>
        <p:nvSpPr>
          <p:cNvPr id="42" name="矩形 41"/>
          <p:cNvSpPr/>
          <p:nvPr/>
        </p:nvSpPr>
        <p:spPr>
          <a:xfrm flipV="1">
            <a:off x="1810464" y="2858024"/>
            <a:ext cx="9904349" cy="342585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4" name="TextBox 43"/>
          <p:cNvSpPr txBox="1"/>
          <p:nvPr/>
        </p:nvSpPr>
        <p:spPr>
          <a:xfrm>
            <a:off x="5619830" y="383798"/>
            <a:ext cx="1714214" cy="415440"/>
          </a:xfrm>
          <a:prstGeom prst="rect">
            <a:avLst/>
          </a:prstGeom>
          <a:noFill/>
        </p:spPr>
        <p:txBody>
          <a:bodyPr wrap="square" lIns="121862" tIns="60931" rIns="121862" bIns="60931" rtlCol="0">
            <a:spAutoFit/>
          </a:bodyPr>
          <a:lstStyle/>
          <a:p>
            <a:pPr lvl="0"/>
            <a:r>
              <a:rPr lang="zh-CN" altLang="en-US" sz="1900" dirty="0" smtClean="0">
                <a:solidFill>
                  <a:schemeClr val="bg1"/>
                </a:solidFill>
                <a:latin typeface="微软雅黑" pitchFamily="34" charset="-122"/>
                <a:ea typeface="微软雅黑" pitchFamily="34" charset="-122"/>
              </a:rPr>
              <a:t>成果文件审批</a:t>
            </a:r>
          </a:p>
        </p:txBody>
      </p:sp>
    </p:spTree>
    <p:extLst>
      <p:ext uri="{BB962C8B-B14F-4D97-AF65-F5344CB8AC3E}">
        <p14:creationId xmlns="" xmlns:p14="http://schemas.microsoft.com/office/powerpoint/2010/main" val="218375479"/>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145">
                                          <p:stCondLst>
                                            <p:cond delay="0"/>
                                          </p:stCondLst>
                                        </p:cTn>
                                        <p:tgtEl>
                                          <p:spTgt spid="38"/>
                                        </p:tgtEl>
                                      </p:cBhvr>
                                    </p:animEffect>
                                    <p:anim calcmode="lin" valueType="num">
                                      <p:cBhvr>
                                        <p:cTn id="8" dur="455"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3" dur="7">
                                          <p:stCondLst>
                                            <p:cond delay="163"/>
                                          </p:stCondLst>
                                        </p:cTn>
                                        <p:tgtEl>
                                          <p:spTgt spid="38"/>
                                        </p:tgtEl>
                                      </p:cBhvr>
                                      <p:to x="100000" y="60000"/>
                                    </p:animScale>
                                    <p:animScale>
                                      <p:cBhvr>
                                        <p:cTn id="14" dur="41" decel="50000">
                                          <p:stCondLst>
                                            <p:cond delay="169"/>
                                          </p:stCondLst>
                                        </p:cTn>
                                        <p:tgtEl>
                                          <p:spTgt spid="38"/>
                                        </p:tgtEl>
                                      </p:cBhvr>
                                      <p:to x="100000" y="100000"/>
                                    </p:animScale>
                                    <p:animScale>
                                      <p:cBhvr>
                                        <p:cTn id="15" dur="7">
                                          <p:stCondLst>
                                            <p:cond delay="328"/>
                                          </p:stCondLst>
                                        </p:cTn>
                                        <p:tgtEl>
                                          <p:spTgt spid="38"/>
                                        </p:tgtEl>
                                      </p:cBhvr>
                                      <p:to x="100000" y="80000"/>
                                    </p:animScale>
                                    <p:animScale>
                                      <p:cBhvr>
                                        <p:cTn id="16" dur="41" decel="50000">
                                          <p:stCondLst>
                                            <p:cond delay="335"/>
                                          </p:stCondLst>
                                        </p:cTn>
                                        <p:tgtEl>
                                          <p:spTgt spid="38"/>
                                        </p:tgtEl>
                                      </p:cBhvr>
                                      <p:to x="100000" y="100000"/>
                                    </p:animScale>
                                    <p:animScale>
                                      <p:cBhvr>
                                        <p:cTn id="17" dur="7">
                                          <p:stCondLst>
                                            <p:cond delay="411"/>
                                          </p:stCondLst>
                                        </p:cTn>
                                        <p:tgtEl>
                                          <p:spTgt spid="38"/>
                                        </p:tgtEl>
                                      </p:cBhvr>
                                      <p:to x="100000" y="90000"/>
                                    </p:animScale>
                                    <p:animScale>
                                      <p:cBhvr>
                                        <p:cTn id="18" dur="41" decel="50000">
                                          <p:stCondLst>
                                            <p:cond delay="417"/>
                                          </p:stCondLst>
                                        </p:cTn>
                                        <p:tgtEl>
                                          <p:spTgt spid="38"/>
                                        </p:tgtEl>
                                      </p:cBhvr>
                                      <p:to x="100000" y="100000"/>
                                    </p:animScale>
                                    <p:animScale>
                                      <p:cBhvr>
                                        <p:cTn id="19" dur="7">
                                          <p:stCondLst>
                                            <p:cond delay="452"/>
                                          </p:stCondLst>
                                        </p:cTn>
                                        <p:tgtEl>
                                          <p:spTgt spid="38"/>
                                        </p:tgtEl>
                                      </p:cBhvr>
                                      <p:to x="100000" y="95000"/>
                                    </p:animScale>
                                    <p:animScale>
                                      <p:cBhvr>
                                        <p:cTn id="20" dur="41" decel="50000">
                                          <p:stCondLst>
                                            <p:cond delay="459"/>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5"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0"/>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3"/>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7"/>
                                          </p:stCondLst>
                                        </p:cTn>
                                        <p:tgtEl>
                                          <p:spTgt spid="44"/>
                                        </p:tgtEl>
                                      </p:cBhvr>
                                      <p:to x="100000" y="80000"/>
                                    </p:animScale>
                                    <p:animScale>
                                      <p:cBhvr>
                                        <p:cTn id="34" dur="42" decel="50000">
                                          <p:stCondLst>
                                            <p:cond delay="334"/>
                                          </p:stCondLst>
                                        </p:cTn>
                                        <p:tgtEl>
                                          <p:spTgt spid="44"/>
                                        </p:tgtEl>
                                      </p:cBhvr>
                                      <p:to x="100000" y="100000"/>
                                    </p:animScale>
                                    <p:animScale>
                                      <p:cBhvr>
                                        <p:cTn id="35" dur="7">
                                          <p:stCondLst>
                                            <p:cond delay="410"/>
                                          </p:stCondLst>
                                        </p:cTn>
                                        <p:tgtEl>
                                          <p:spTgt spid="44"/>
                                        </p:tgtEl>
                                      </p:cBhvr>
                                      <p:to x="100000" y="90000"/>
                                    </p:animScale>
                                    <p:animScale>
                                      <p:cBhvr>
                                        <p:cTn id="36" dur="42" decel="50000">
                                          <p:stCondLst>
                                            <p:cond delay="416"/>
                                          </p:stCondLst>
                                        </p:cTn>
                                        <p:tgtEl>
                                          <p:spTgt spid="44"/>
                                        </p:tgtEl>
                                      </p:cBhvr>
                                      <p:to x="100000" y="100000"/>
                                    </p:animScale>
                                    <p:animScale>
                                      <p:cBhvr>
                                        <p:cTn id="37" dur="7">
                                          <p:stCondLst>
                                            <p:cond delay="451"/>
                                          </p:stCondLst>
                                        </p:cTn>
                                        <p:tgtEl>
                                          <p:spTgt spid="44"/>
                                        </p:tgtEl>
                                      </p:cBhvr>
                                      <p:to x="100000" y="95000"/>
                                    </p:animScale>
                                    <p:animScale>
                                      <p:cBhvr>
                                        <p:cTn id="38" dur="42" decel="50000">
                                          <p:stCondLst>
                                            <p:cond delay="458"/>
                                          </p:stCondLst>
                                        </p:cTn>
                                        <p:tgtEl>
                                          <p:spTgt spid="4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0"/>
                                        </p:tgtEl>
                                        <p:attrNameLst>
                                          <p:attrName>style.visibility</p:attrName>
                                        </p:attrNameLst>
                                      </p:cBhvr>
                                      <p:to>
                                        <p:strVal val="visible"/>
                                      </p:to>
                                    </p:set>
                                    <p:animEffect transition="in" filter="diamond(in)">
                                      <p:cBhvr>
                                        <p:cTn id="43" dur="500"/>
                                        <p:tgtEl>
                                          <p:spTgt spid="10"/>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500" fill="hold"/>
                                        <p:tgtEl>
                                          <p:spTgt spid="42"/>
                                        </p:tgtEl>
                                        <p:attrNameLst>
                                          <p:attrName>stroke.color</p:attrName>
                                        </p:attrNameLst>
                                      </p:cBhvr>
                                      <p:to>
                                        <a:srgbClr val="C00500"/>
                                      </p:to>
                                    </p:animClr>
                                    <p:set>
                                      <p:cBhvr>
                                        <p:cTn id="52" dur="500" fill="hold"/>
                                        <p:tgtEl>
                                          <p:spTgt spid="42"/>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87783" y="112786"/>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成果文件</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81390"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7" name="AutoShape 23"/>
          <p:cNvSpPr>
            <a:spLocks noChangeArrowheads="1"/>
          </p:cNvSpPr>
          <p:nvPr/>
        </p:nvSpPr>
        <p:spPr bwMode="auto">
          <a:xfrm>
            <a:off x="540213" y="23810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2" name="矩形 3"/>
          <p:cNvSpPr>
            <a:spLocks noChangeArrowheads="1"/>
          </p:cNvSpPr>
          <p:nvPr/>
        </p:nvSpPr>
        <p:spPr bwMode="auto">
          <a:xfrm>
            <a:off x="762885" y="4159817"/>
            <a:ext cx="414133"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8" name="AutoShape 50"/>
          <p:cNvSpPr>
            <a:spLocks noChangeArrowheads="1"/>
          </p:cNvSpPr>
          <p:nvPr/>
        </p:nvSpPr>
        <p:spPr bwMode="auto">
          <a:xfrm>
            <a:off x="4900436" y="358975"/>
            <a:ext cx="2380853"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pic>
        <p:nvPicPr>
          <p:cNvPr id="14" name="图片 13" descr="33.png"/>
          <p:cNvPicPr>
            <a:picLocks noChangeAspect="1"/>
          </p:cNvPicPr>
          <p:nvPr/>
        </p:nvPicPr>
        <p:blipFill>
          <a:blip r:embed="rId3" cstate="print"/>
          <a:stretch>
            <a:fillRect/>
          </a:stretch>
        </p:blipFill>
        <p:spPr>
          <a:xfrm>
            <a:off x="-2201" y="861647"/>
            <a:ext cx="12109223" cy="5993168"/>
          </a:xfrm>
          <a:prstGeom prst="rect">
            <a:avLst/>
          </a:prstGeom>
        </p:spPr>
      </p:pic>
      <p:sp>
        <p:nvSpPr>
          <p:cNvPr id="42" name="矩形 41"/>
          <p:cNvSpPr/>
          <p:nvPr/>
        </p:nvSpPr>
        <p:spPr>
          <a:xfrm>
            <a:off x="1798799" y="2901462"/>
            <a:ext cx="10286300" cy="3627483"/>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4" name="TextBox 43"/>
          <p:cNvSpPr txBox="1"/>
          <p:nvPr/>
        </p:nvSpPr>
        <p:spPr>
          <a:xfrm>
            <a:off x="5186138" y="358976"/>
            <a:ext cx="1809448"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工作档案</a:t>
            </a:r>
          </a:p>
        </p:txBody>
      </p:sp>
      <p:sp>
        <p:nvSpPr>
          <p:cNvPr id="24" name="矩形 23"/>
          <p:cNvSpPr/>
          <p:nvPr/>
        </p:nvSpPr>
        <p:spPr>
          <a:xfrm>
            <a:off x="9951733" y="2350412"/>
            <a:ext cx="533973" cy="27821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25" name="矩形 24"/>
          <p:cNvSpPr/>
          <p:nvPr/>
        </p:nvSpPr>
        <p:spPr>
          <a:xfrm>
            <a:off x="8927661" y="2343142"/>
            <a:ext cx="476171" cy="285488"/>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145">
                                          <p:stCondLst>
                                            <p:cond delay="0"/>
                                          </p:stCondLst>
                                        </p:cTn>
                                        <p:tgtEl>
                                          <p:spTgt spid="38"/>
                                        </p:tgtEl>
                                      </p:cBhvr>
                                    </p:animEffect>
                                    <p:anim calcmode="lin" valueType="num">
                                      <p:cBhvr>
                                        <p:cTn id="8" dur="456"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8"/>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8"/>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8"/>
                                        </p:tgtEl>
                                        <p:attrNameLst>
                                          <p:attrName>ppt_y</p:attrName>
                                        </p:attrNameLst>
                                      </p:cBhvr>
                                      <p:tavLst>
                                        <p:tav tm="0" fmla="#ppt_y-sin(pi*$)/81">
                                          <p:val>
                                            <p:fltVal val="0"/>
                                          </p:val>
                                        </p:tav>
                                        <p:tav tm="100000">
                                          <p:val>
                                            <p:fltVal val="1"/>
                                          </p:val>
                                        </p:tav>
                                      </p:tavLst>
                                    </p:anim>
                                    <p:animScale>
                                      <p:cBhvr>
                                        <p:cTn id="13" dur="7">
                                          <p:stCondLst>
                                            <p:cond delay="163"/>
                                          </p:stCondLst>
                                        </p:cTn>
                                        <p:tgtEl>
                                          <p:spTgt spid="38"/>
                                        </p:tgtEl>
                                      </p:cBhvr>
                                      <p:to x="100000" y="60000"/>
                                    </p:animScale>
                                    <p:animScale>
                                      <p:cBhvr>
                                        <p:cTn id="14" dur="42" decel="50000">
                                          <p:stCondLst>
                                            <p:cond delay="169"/>
                                          </p:stCondLst>
                                        </p:cTn>
                                        <p:tgtEl>
                                          <p:spTgt spid="38"/>
                                        </p:tgtEl>
                                      </p:cBhvr>
                                      <p:to x="100000" y="100000"/>
                                    </p:animScale>
                                    <p:animScale>
                                      <p:cBhvr>
                                        <p:cTn id="15" dur="7">
                                          <p:stCondLst>
                                            <p:cond delay="328"/>
                                          </p:stCondLst>
                                        </p:cTn>
                                        <p:tgtEl>
                                          <p:spTgt spid="38"/>
                                        </p:tgtEl>
                                      </p:cBhvr>
                                      <p:to x="100000" y="80000"/>
                                    </p:animScale>
                                    <p:animScale>
                                      <p:cBhvr>
                                        <p:cTn id="16" dur="42" decel="50000">
                                          <p:stCondLst>
                                            <p:cond delay="335"/>
                                          </p:stCondLst>
                                        </p:cTn>
                                        <p:tgtEl>
                                          <p:spTgt spid="38"/>
                                        </p:tgtEl>
                                      </p:cBhvr>
                                      <p:to x="100000" y="100000"/>
                                    </p:animScale>
                                    <p:animScale>
                                      <p:cBhvr>
                                        <p:cTn id="17" dur="7">
                                          <p:stCondLst>
                                            <p:cond delay="411"/>
                                          </p:stCondLst>
                                        </p:cTn>
                                        <p:tgtEl>
                                          <p:spTgt spid="38"/>
                                        </p:tgtEl>
                                      </p:cBhvr>
                                      <p:to x="100000" y="90000"/>
                                    </p:animScale>
                                    <p:animScale>
                                      <p:cBhvr>
                                        <p:cTn id="18" dur="42" decel="50000">
                                          <p:stCondLst>
                                            <p:cond delay="417"/>
                                          </p:stCondLst>
                                        </p:cTn>
                                        <p:tgtEl>
                                          <p:spTgt spid="38"/>
                                        </p:tgtEl>
                                      </p:cBhvr>
                                      <p:to x="100000" y="100000"/>
                                    </p:animScale>
                                    <p:animScale>
                                      <p:cBhvr>
                                        <p:cTn id="19" dur="7">
                                          <p:stCondLst>
                                            <p:cond delay="452"/>
                                          </p:stCondLst>
                                        </p:cTn>
                                        <p:tgtEl>
                                          <p:spTgt spid="38"/>
                                        </p:tgtEl>
                                      </p:cBhvr>
                                      <p:to x="100000" y="95000"/>
                                    </p:animScale>
                                    <p:animScale>
                                      <p:cBhvr>
                                        <p:cTn id="20" dur="42" decel="50000">
                                          <p:stCondLst>
                                            <p:cond delay="459"/>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5"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0"/>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3"/>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7"/>
                                          </p:stCondLst>
                                        </p:cTn>
                                        <p:tgtEl>
                                          <p:spTgt spid="44"/>
                                        </p:tgtEl>
                                      </p:cBhvr>
                                      <p:to x="100000" y="80000"/>
                                    </p:animScale>
                                    <p:animScale>
                                      <p:cBhvr>
                                        <p:cTn id="34" dur="42" decel="50000">
                                          <p:stCondLst>
                                            <p:cond delay="334"/>
                                          </p:stCondLst>
                                        </p:cTn>
                                        <p:tgtEl>
                                          <p:spTgt spid="44"/>
                                        </p:tgtEl>
                                      </p:cBhvr>
                                      <p:to x="100000" y="100000"/>
                                    </p:animScale>
                                    <p:animScale>
                                      <p:cBhvr>
                                        <p:cTn id="35" dur="7">
                                          <p:stCondLst>
                                            <p:cond delay="410"/>
                                          </p:stCondLst>
                                        </p:cTn>
                                        <p:tgtEl>
                                          <p:spTgt spid="44"/>
                                        </p:tgtEl>
                                      </p:cBhvr>
                                      <p:to x="100000" y="90000"/>
                                    </p:animScale>
                                    <p:animScale>
                                      <p:cBhvr>
                                        <p:cTn id="36" dur="42" decel="50000">
                                          <p:stCondLst>
                                            <p:cond delay="416"/>
                                          </p:stCondLst>
                                        </p:cTn>
                                        <p:tgtEl>
                                          <p:spTgt spid="44"/>
                                        </p:tgtEl>
                                      </p:cBhvr>
                                      <p:to x="100000" y="100000"/>
                                    </p:animScale>
                                    <p:animScale>
                                      <p:cBhvr>
                                        <p:cTn id="37" dur="7">
                                          <p:stCondLst>
                                            <p:cond delay="451"/>
                                          </p:stCondLst>
                                        </p:cTn>
                                        <p:tgtEl>
                                          <p:spTgt spid="44"/>
                                        </p:tgtEl>
                                      </p:cBhvr>
                                      <p:to x="100000" y="95000"/>
                                    </p:animScale>
                                    <p:animScale>
                                      <p:cBhvr>
                                        <p:cTn id="38" dur="42" decel="50000">
                                          <p:stCondLst>
                                            <p:cond delay="458"/>
                                          </p:stCondLst>
                                        </p:cTn>
                                        <p:tgtEl>
                                          <p:spTgt spid="4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diamond(in)">
                                      <p:cBhvr>
                                        <p:cTn id="43" dur="500"/>
                                        <p:tgtEl>
                                          <p:spTgt spid="14"/>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500" fill="hold"/>
                                        <p:tgtEl>
                                          <p:spTgt spid="42"/>
                                        </p:tgtEl>
                                        <p:attrNameLst>
                                          <p:attrName>stroke.color</p:attrName>
                                        </p:attrNameLst>
                                      </p:cBhvr>
                                      <p:to>
                                        <a:srgbClr val="C00500"/>
                                      </p:to>
                                    </p:animClr>
                                    <p:set>
                                      <p:cBhvr>
                                        <p:cTn id="52" dur="500" fill="hold"/>
                                        <p:tgtEl>
                                          <p:spTgt spid="42"/>
                                        </p:tgtEl>
                                        <p:attrNameLst>
                                          <p:attrName>stroke.on</p:attrName>
                                        </p:attrNameLst>
                                      </p:cBhvr>
                                      <p:to>
                                        <p:strVal val="true"/>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25"/>
                                        </p:tgtEl>
                                        <p:attrNameLst>
                                          <p:attrName>style.visibility</p:attrName>
                                        </p:attrNameLst>
                                      </p:cBhvr>
                                      <p:to>
                                        <p:strVal val="visible"/>
                                      </p:to>
                                    </p:set>
                                    <p:animEffect transition="in" filter="fade">
                                      <p:cBhvr>
                                        <p:cTn id="56" dur="500"/>
                                        <p:tgtEl>
                                          <p:spTgt spid="25"/>
                                        </p:tgtEl>
                                      </p:cBhvr>
                                    </p:animEffect>
                                  </p:childTnLst>
                                </p:cTn>
                              </p:par>
                            </p:childTnLst>
                          </p:cTn>
                        </p:par>
                      </p:childTnLst>
                    </p:cTn>
                  </p:par>
                  <p:par>
                    <p:cTn id="57" fill="hold">
                      <p:stCondLst>
                        <p:cond delay="indefinite"/>
                      </p:stCondLst>
                      <p:childTnLst>
                        <p:par>
                          <p:cTn id="58" fill="hold">
                            <p:stCondLst>
                              <p:cond delay="0"/>
                            </p:stCondLst>
                            <p:childTnLst>
                              <p:par>
                                <p:cTn id="59" presetID="7" presetClass="emph" presetSubtype="2" fill="hold" nodeType="clickEffect">
                                  <p:stCondLst>
                                    <p:cond delay="0"/>
                                  </p:stCondLst>
                                  <p:childTnLst>
                                    <p:animClr clrSpc="rgb" dir="cw">
                                      <p:cBhvr>
                                        <p:cTn id="60" dur="500" fill="hold"/>
                                        <p:tgtEl>
                                          <p:spTgt spid="25"/>
                                        </p:tgtEl>
                                        <p:attrNameLst>
                                          <p:attrName>stroke.color</p:attrName>
                                        </p:attrNameLst>
                                      </p:cBhvr>
                                      <p:to>
                                        <a:srgbClr val="C00500"/>
                                      </p:to>
                                    </p:animClr>
                                    <p:set>
                                      <p:cBhvr>
                                        <p:cTn id="61" dur="500" fill="hold"/>
                                        <p:tgtEl>
                                          <p:spTgt spid="25"/>
                                        </p:tgtEl>
                                        <p:attrNameLst>
                                          <p:attrName>stroke.on</p:attrName>
                                        </p:attrNameLst>
                                      </p:cBhvr>
                                      <p:to>
                                        <p:strVal val="true"/>
                                      </p:to>
                                    </p:set>
                                  </p:childTnLst>
                                </p:cTn>
                              </p:par>
                            </p:childTnLst>
                          </p:cTn>
                        </p:par>
                        <p:par>
                          <p:cTn id="62" fill="hold">
                            <p:stCondLst>
                              <p:cond delay="500"/>
                            </p:stCondLst>
                            <p:childTnLst>
                              <p:par>
                                <p:cTn id="63" presetID="10" presetClass="entr" presetSubtype="0" fill="hold" nodeType="afterEffect">
                                  <p:stCondLst>
                                    <p:cond delay="0"/>
                                  </p:stCondLst>
                                  <p:childTnLst>
                                    <p:set>
                                      <p:cBhvr>
                                        <p:cTn id="64" dur="1" fill="hold">
                                          <p:stCondLst>
                                            <p:cond delay="0"/>
                                          </p:stCondLst>
                                        </p:cTn>
                                        <p:tgtEl>
                                          <p:spTgt spid="24"/>
                                        </p:tgtEl>
                                        <p:attrNameLst>
                                          <p:attrName>style.visibility</p:attrName>
                                        </p:attrNameLst>
                                      </p:cBhvr>
                                      <p:to>
                                        <p:strVal val="visible"/>
                                      </p:to>
                                    </p:set>
                                    <p:animEffect transition="in" filter="fade">
                                      <p:cBhvr>
                                        <p:cTn id="65" dur="500"/>
                                        <p:tgtEl>
                                          <p:spTgt spid="24"/>
                                        </p:tgtEl>
                                      </p:cBhvr>
                                    </p:animEffect>
                                  </p:childTnLst>
                                </p:cTn>
                              </p:par>
                            </p:childTnLst>
                          </p:cTn>
                        </p:par>
                      </p:childTnLst>
                    </p:cTn>
                  </p:par>
                  <p:par>
                    <p:cTn id="66" fill="hold">
                      <p:stCondLst>
                        <p:cond delay="indefinite"/>
                      </p:stCondLst>
                      <p:childTnLst>
                        <p:par>
                          <p:cTn id="67" fill="hold">
                            <p:stCondLst>
                              <p:cond delay="0"/>
                            </p:stCondLst>
                            <p:childTnLst>
                              <p:par>
                                <p:cTn id="68" presetID="7" presetClass="emph" presetSubtype="2" fill="hold" nodeType="clickEffect">
                                  <p:stCondLst>
                                    <p:cond delay="0"/>
                                  </p:stCondLst>
                                  <p:childTnLst>
                                    <p:animClr clrSpc="rgb" dir="cw">
                                      <p:cBhvr>
                                        <p:cTn id="69" dur="500" fill="hold"/>
                                        <p:tgtEl>
                                          <p:spTgt spid="24"/>
                                        </p:tgtEl>
                                        <p:attrNameLst>
                                          <p:attrName>stroke.color</p:attrName>
                                        </p:attrNameLst>
                                      </p:cBhvr>
                                      <p:to>
                                        <a:srgbClr val="C00500"/>
                                      </p:to>
                                    </p:animClr>
                                    <p:set>
                                      <p:cBhvr>
                                        <p:cTn id="70" dur="500" fill="hold"/>
                                        <p:tgtEl>
                                          <p:spTgt spid="2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Freeform 16 copy copy copy"/>
          <p:cNvSpPr/>
          <p:nvPr/>
        </p:nvSpPr>
        <p:spPr>
          <a:xfrm rot="2700000">
            <a:off x="3579279" y="1212656"/>
            <a:ext cx="5040371" cy="4687694"/>
          </a:xfrm>
          <a:custGeom>
            <a:avLst/>
            <a:gdLst>
              <a:gd name="connsiteX0" fmla="*/ 731405 w 805744"/>
              <a:gd name="connsiteY0" fmla="*/ 0 h 805744"/>
              <a:gd name="connsiteX1" fmla="*/ 805744 w 805744"/>
              <a:gd name="connsiteY1" fmla="*/ 74339 h 805744"/>
              <a:gd name="connsiteX2" fmla="*/ 805743 w 805744"/>
              <a:gd name="connsiteY2" fmla="*/ 731407 h 805744"/>
              <a:gd name="connsiteX3" fmla="*/ 731406 w 805744"/>
              <a:gd name="connsiteY3" fmla="*/ 805744 h 805744"/>
              <a:gd name="connsiteX4" fmla="*/ 74339 w 805744"/>
              <a:gd name="connsiteY4" fmla="*/ 805744 h 805744"/>
              <a:gd name="connsiteX5" fmla="*/ 0 w 805744"/>
              <a:gd name="connsiteY5" fmla="*/ 731406 h 805744"/>
              <a:gd name="connsiteX6" fmla="*/ 0 w 805744"/>
              <a:gd name="connsiteY6" fmla="*/ 74338 h 805744"/>
              <a:gd name="connsiteX7" fmla="*/ 21773 w 805744"/>
              <a:gd name="connsiteY7" fmla="*/ 21773 h 805744"/>
              <a:gd name="connsiteX8" fmla="*/ 74337 w 805744"/>
              <a:gd name="connsiteY8" fmla="*/ 1 h 80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44" h="805744">
                <a:moveTo>
                  <a:pt x="731405" y="0"/>
                </a:moveTo>
                <a:cubicBezTo>
                  <a:pt x="772461" y="1"/>
                  <a:pt x="805743" y="33283"/>
                  <a:pt x="805744" y="74339"/>
                </a:cubicBezTo>
                <a:lnTo>
                  <a:pt x="805743" y="731407"/>
                </a:lnTo>
                <a:cubicBezTo>
                  <a:pt x="805745" y="772462"/>
                  <a:pt x="772462" y="805745"/>
                  <a:pt x="731406" y="805744"/>
                </a:cubicBezTo>
                <a:lnTo>
                  <a:pt x="74339" y="805744"/>
                </a:lnTo>
                <a:cubicBezTo>
                  <a:pt x="33282" y="805743"/>
                  <a:pt x="1" y="772462"/>
                  <a:pt x="0" y="731406"/>
                </a:cubicBezTo>
                <a:lnTo>
                  <a:pt x="0" y="74338"/>
                </a:lnTo>
                <a:cubicBezTo>
                  <a:pt x="1" y="53810"/>
                  <a:pt x="8320" y="35226"/>
                  <a:pt x="21773" y="21773"/>
                </a:cubicBezTo>
                <a:cubicBezTo>
                  <a:pt x="35226" y="8320"/>
                  <a:pt x="53810" y="0"/>
                  <a:pt x="74337" y="1"/>
                </a:cubicBezTo>
                <a:close/>
              </a:path>
            </a:pathLst>
          </a:custGeom>
          <a:solidFill>
            <a:schemeClr val="bg2">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63" name="Freeform 16 copy copy copy"/>
          <p:cNvSpPr/>
          <p:nvPr/>
        </p:nvSpPr>
        <p:spPr>
          <a:xfrm rot="2700000">
            <a:off x="3773357" y="1114005"/>
            <a:ext cx="4672998" cy="4261539"/>
          </a:xfrm>
          <a:custGeom>
            <a:avLst/>
            <a:gdLst>
              <a:gd name="connsiteX0" fmla="*/ 731405 w 805744"/>
              <a:gd name="connsiteY0" fmla="*/ 0 h 805744"/>
              <a:gd name="connsiteX1" fmla="*/ 805744 w 805744"/>
              <a:gd name="connsiteY1" fmla="*/ 74339 h 805744"/>
              <a:gd name="connsiteX2" fmla="*/ 805743 w 805744"/>
              <a:gd name="connsiteY2" fmla="*/ 731407 h 805744"/>
              <a:gd name="connsiteX3" fmla="*/ 731406 w 805744"/>
              <a:gd name="connsiteY3" fmla="*/ 805744 h 805744"/>
              <a:gd name="connsiteX4" fmla="*/ 74339 w 805744"/>
              <a:gd name="connsiteY4" fmla="*/ 805744 h 805744"/>
              <a:gd name="connsiteX5" fmla="*/ 0 w 805744"/>
              <a:gd name="connsiteY5" fmla="*/ 731406 h 805744"/>
              <a:gd name="connsiteX6" fmla="*/ 0 w 805744"/>
              <a:gd name="connsiteY6" fmla="*/ 74338 h 805744"/>
              <a:gd name="connsiteX7" fmla="*/ 21773 w 805744"/>
              <a:gd name="connsiteY7" fmla="*/ 21773 h 805744"/>
              <a:gd name="connsiteX8" fmla="*/ 74337 w 805744"/>
              <a:gd name="connsiteY8" fmla="*/ 1 h 80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44" h="805744">
                <a:moveTo>
                  <a:pt x="731405" y="0"/>
                </a:moveTo>
                <a:cubicBezTo>
                  <a:pt x="772461" y="1"/>
                  <a:pt x="805743" y="33283"/>
                  <a:pt x="805744" y="74339"/>
                </a:cubicBezTo>
                <a:lnTo>
                  <a:pt x="805743" y="731407"/>
                </a:lnTo>
                <a:cubicBezTo>
                  <a:pt x="805745" y="772462"/>
                  <a:pt x="772462" y="805745"/>
                  <a:pt x="731406" y="805744"/>
                </a:cubicBezTo>
                <a:lnTo>
                  <a:pt x="74339" y="805744"/>
                </a:lnTo>
                <a:cubicBezTo>
                  <a:pt x="33282" y="805743"/>
                  <a:pt x="1" y="772462"/>
                  <a:pt x="0" y="731406"/>
                </a:cubicBezTo>
                <a:lnTo>
                  <a:pt x="0" y="74338"/>
                </a:lnTo>
                <a:cubicBezTo>
                  <a:pt x="1" y="53810"/>
                  <a:pt x="8320" y="35226"/>
                  <a:pt x="21773" y="21773"/>
                </a:cubicBezTo>
                <a:cubicBezTo>
                  <a:pt x="35226" y="8320"/>
                  <a:pt x="53810" y="0"/>
                  <a:pt x="74337" y="1"/>
                </a:cubicBezTo>
                <a:close/>
              </a:path>
            </a:pathLst>
          </a:custGeom>
          <a:solidFill>
            <a:schemeClr val="bg2">
              <a:lumMod val="5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9" name="Freeform 16 copy copy copy"/>
          <p:cNvSpPr/>
          <p:nvPr/>
        </p:nvSpPr>
        <p:spPr>
          <a:xfrm rot="2700000">
            <a:off x="4054712" y="990639"/>
            <a:ext cx="4099894" cy="3791301"/>
          </a:xfrm>
          <a:custGeom>
            <a:avLst/>
            <a:gdLst>
              <a:gd name="connsiteX0" fmla="*/ 731405 w 805744"/>
              <a:gd name="connsiteY0" fmla="*/ 0 h 805744"/>
              <a:gd name="connsiteX1" fmla="*/ 805744 w 805744"/>
              <a:gd name="connsiteY1" fmla="*/ 74339 h 805744"/>
              <a:gd name="connsiteX2" fmla="*/ 805743 w 805744"/>
              <a:gd name="connsiteY2" fmla="*/ 731407 h 805744"/>
              <a:gd name="connsiteX3" fmla="*/ 731406 w 805744"/>
              <a:gd name="connsiteY3" fmla="*/ 805744 h 805744"/>
              <a:gd name="connsiteX4" fmla="*/ 74339 w 805744"/>
              <a:gd name="connsiteY4" fmla="*/ 805744 h 805744"/>
              <a:gd name="connsiteX5" fmla="*/ 0 w 805744"/>
              <a:gd name="connsiteY5" fmla="*/ 731406 h 805744"/>
              <a:gd name="connsiteX6" fmla="*/ 0 w 805744"/>
              <a:gd name="connsiteY6" fmla="*/ 74338 h 805744"/>
              <a:gd name="connsiteX7" fmla="*/ 21773 w 805744"/>
              <a:gd name="connsiteY7" fmla="*/ 21773 h 805744"/>
              <a:gd name="connsiteX8" fmla="*/ 74337 w 805744"/>
              <a:gd name="connsiteY8" fmla="*/ 1 h 80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44" h="805744">
                <a:moveTo>
                  <a:pt x="731405" y="0"/>
                </a:moveTo>
                <a:cubicBezTo>
                  <a:pt x="772461" y="1"/>
                  <a:pt x="805743" y="33283"/>
                  <a:pt x="805744" y="74339"/>
                </a:cubicBezTo>
                <a:lnTo>
                  <a:pt x="805743" y="731407"/>
                </a:lnTo>
                <a:cubicBezTo>
                  <a:pt x="805745" y="772462"/>
                  <a:pt x="772462" y="805745"/>
                  <a:pt x="731406" y="805744"/>
                </a:cubicBezTo>
                <a:lnTo>
                  <a:pt x="74339" y="805744"/>
                </a:lnTo>
                <a:cubicBezTo>
                  <a:pt x="33282" y="805743"/>
                  <a:pt x="1" y="772462"/>
                  <a:pt x="0" y="731406"/>
                </a:cubicBezTo>
                <a:lnTo>
                  <a:pt x="0" y="74338"/>
                </a:lnTo>
                <a:cubicBezTo>
                  <a:pt x="1" y="53810"/>
                  <a:pt x="8320" y="35226"/>
                  <a:pt x="21773" y="21773"/>
                </a:cubicBezTo>
                <a:cubicBezTo>
                  <a:pt x="35226" y="8320"/>
                  <a:pt x="53810" y="0"/>
                  <a:pt x="74337" y="1"/>
                </a:cubicBezTo>
                <a:close/>
              </a:path>
            </a:pathLst>
          </a:custGeom>
          <a:solidFill>
            <a:schemeClr val="accent2">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54" name="Freeform 16 copy copy copy"/>
          <p:cNvSpPr/>
          <p:nvPr/>
        </p:nvSpPr>
        <p:spPr>
          <a:xfrm rot="2700000">
            <a:off x="4301009" y="909401"/>
            <a:ext cx="3542923" cy="3143286"/>
          </a:xfrm>
          <a:custGeom>
            <a:avLst/>
            <a:gdLst>
              <a:gd name="connsiteX0" fmla="*/ 731405 w 805744"/>
              <a:gd name="connsiteY0" fmla="*/ 0 h 805744"/>
              <a:gd name="connsiteX1" fmla="*/ 805744 w 805744"/>
              <a:gd name="connsiteY1" fmla="*/ 74339 h 805744"/>
              <a:gd name="connsiteX2" fmla="*/ 805743 w 805744"/>
              <a:gd name="connsiteY2" fmla="*/ 731407 h 805744"/>
              <a:gd name="connsiteX3" fmla="*/ 731406 w 805744"/>
              <a:gd name="connsiteY3" fmla="*/ 805744 h 805744"/>
              <a:gd name="connsiteX4" fmla="*/ 74339 w 805744"/>
              <a:gd name="connsiteY4" fmla="*/ 805744 h 805744"/>
              <a:gd name="connsiteX5" fmla="*/ 0 w 805744"/>
              <a:gd name="connsiteY5" fmla="*/ 731406 h 805744"/>
              <a:gd name="connsiteX6" fmla="*/ 0 w 805744"/>
              <a:gd name="connsiteY6" fmla="*/ 74338 h 805744"/>
              <a:gd name="connsiteX7" fmla="*/ 21773 w 805744"/>
              <a:gd name="connsiteY7" fmla="*/ 21773 h 805744"/>
              <a:gd name="connsiteX8" fmla="*/ 74337 w 805744"/>
              <a:gd name="connsiteY8" fmla="*/ 1 h 80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44" h="805744">
                <a:moveTo>
                  <a:pt x="731405" y="0"/>
                </a:moveTo>
                <a:cubicBezTo>
                  <a:pt x="772461" y="1"/>
                  <a:pt x="805743" y="33283"/>
                  <a:pt x="805744" y="74339"/>
                </a:cubicBezTo>
                <a:lnTo>
                  <a:pt x="805743" y="731407"/>
                </a:lnTo>
                <a:cubicBezTo>
                  <a:pt x="805745" y="772462"/>
                  <a:pt x="772462" y="805745"/>
                  <a:pt x="731406" y="805744"/>
                </a:cubicBezTo>
                <a:lnTo>
                  <a:pt x="74339" y="805744"/>
                </a:lnTo>
                <a:cubicBezTo>
                  <a:pt x="33282" y="805743"/>
                  <a:pt x="1" y="772462"/>
                  <a:pt x="0" y="731406"/>
                </a:cubicBezTo>
                <a:lnTo>
                  <a:pt x="0" y="74338"/>
                </a:lnTo>
                <a:cubicBezTo>
                  <a:pt x="1" y="53810"/>
                  <a:pt x="8320" y="35226"/>
                  <a:pt x="21773" y="21773"/>
                </a:cubicBezTo>
                <a:cubicBezTo>
                  <a:pt x="35226" y="8320"/>
                  <a:pt x="53810" y="0"/>
                  <a:pt x="74337" y="1"/>
                </a:cubicBezTo>
                <a:close/>
              </a:path>
            </a:pathLst>
          </a:custGeom>
          <a:solidFill>
            <a:schemeClr val="accent2">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37" name="Freeform 16 copy copy copy"/>
          <p:cNvSpPr/>
          <p:nvPr/>
        </p:nvSpPr>
        <p:spPr>
          <a:xfrm rot="2700000">
            <a:off x="4568218" y="755679"/>
            <a:ext cx="2916978" cy="2681802"/>
          </a:xfrm>
          <a:custGeom>
            <a:avLst/>
            <a:gdLst>
              <a:gd name="connsiteX0" fmla="*/ 731405 w 805744"/>
              <a:gd name="connsiteY0" fmla="*/ 0 h 805744"/>
              <a:gd name="connsiteX1" fmla="*/ 805744 w 805744"/>
              <a:gd name="connsiteY1" fmla="*/ 74339 h 805744"/>
              <a:gd name="connsiteX2" fmla="*/ 805743 w 805744"/>
              <a:gd name="connsiteY2" fmla="*/ 731407 h 805744"/>
              <a:gd name="connsiteX3" fmla="*/ 731406 w 805744"/>
              <a:gd name="connsiteY3" fmla="*/ 805744 h 805744"/>
              <a:gd name="connsiteX4" fmla="*/ 74339 w 805744"/>
              <a:gd name="connsiteY4" fmla="*/ 805744 h 805744"/>
              <a:gd name="connsiteX5" fmla="*/ 0 w 805744"/>
              <a:gd name="connsiteY5" fmla="*/ 731406 h 805744"/>
              <a:gd name="connsiteX6" fmla="*/ 0 w 805744"/>
              <a:gd name="connsiteY6" fmla="*/ 74338 h 805744"/>
              <a:gd name="connsiteX7" fmla="*/ 21773 w 805744"/>
              <a:gd name="connsiteY7" fmla="*/ 21773 h 805744"/>
              <a:gd name="connsiteX8" fmla="*/ 74337 w 805744"/>
              <a:gd name="connsiteY8" fmla="*/ 1 h 80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44" h="805744">
                <a:moveTo>
                  <a:pt x="731405" y="0"/>
                </a:moveTo>
                <a:cubicBezTo>
                  <a:pt x="772461" y="1"/>
                  <a:pt x="805743" y="33283"/>
                  <a:pt x="805744" y="74339"/>
                </a:cubicBezTo>
                <a:lnTo>
                  <a:pt x="805743" y="731407"/>
                </a:lnTo>
                <a:cubicBezTo>
                  <a:pt x="805745" y="772462"/>
                  <a:pt x="772462" y="805745"/>
                  <a:pt x="731406" y="805744"/>
                </a:cubicBezTo>
                <a:lnTo>
                  <a:pt x="74339" y="805744"/>
                </a:lnTo>
                <a:cubicBezTo>
                  <a:pt x="33282" y="805743"/>
                  <a:pt x="1" y="772462"/>
                  <a:pt x="0" y="731406"/>
                </a:cubicBezTo>
                <a:lnTo>
                  <a:pt x="0" y="74338"/>
                </a:lnTo>
                <a:cubicBezTo>
                  <a:pt x="1" y="53810"/>
                  <a:pt x="8320" y="35226"/>
                  <a:pt x="21773" y="21773"/>
                </a:cubicBezTo>
                <a:cubicBezTo>
                  <a:pt x="35226" y="8320"/>
                  <a:pt x="53810" y="0"/>
                  <a:pt x="74337" y="1"/>
                </a:cubicBezTo>
                <a:close/>
              </a:path>
            </a:pathLst>
          </a:custGeom>
          <a:solidFill>
            <a:srgbClr val="008FC8">
              <a:alpha val="5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44" name="文本框 43"/>
          <p:cNvSpPr txBox="1"/>
          <p:nvPr/>
        </p:nvSpPr>
        <p:spPr>
          <a:xfrm>
            <a:off x="5900085" y="4195021"/>
            <a:ext cx="545611" cy="461665"/>
          </a:xfrm>
          <a:prstGeom prst="rect">
            <a:avLst/>
          </a:prstGeom>
          <a:noFill/>
        </p:spPr>
        <p:txBody>
          <a:bodyPr wrap="square">
            <a:spAutoFit/>
          </a:bodyPr>
          <a:lstStyle/>
          <a:p>
            <a:pPr algn="ctr" fontAlgn="auto">
              <a:spcBef>
                <a:spcPts val="0"/>
              </a:spcBef>
              <a:spcAft>
                <a:spcPts val="0"/>
              </a:spcAft>
              <a:defRPr/>
            </a:pPr>
            <a:r>
              <a:rPr lang="en-US" altLang="zh-CN" sz="2400" dirty="0" smtClean="0">
                <a:solidFill>
                  <a:schemeClr val="bg1"/>
                </a:solidFill>
                <a:latin typeface="+mn-ea"/>
                <a:ea typeface="+mn-ea"/>
                <a:cs typeface="+mn-ea"/>
                <a:sym typeface="+mn-lt"/>
              </a:rPr>
              <a:t>04</a:t>
            </a:r>
            <a:endParaRPr lang="zh-CN" altLang="en-US" sz="2400" dirty="0">
              <a:solidFill>
                <a:schemeClr val="bg1"/>
              </a:solidFill>
              <a:latin typeface="+mn-ea"/>
              <a:ea typeface="+mn-ea"/>
              <a:cs typeface="+mn-ea"/>
              <a:sym typeface="+mn-lt"/>
            </a:endParaRPr>
          </a:p>
        </p:txBody>
      </p:sp>
      <p:sp>
        <p:nvSpPr>
          <p:cNvPr id="21" name="Freeform 16 copy copy"/>
          <p:cNvSpPr/>
          <p:nvPr/>
        </p:nvSpPr>
        <p:spPr>
          <a:xfrm rot="2700000">
            <a:off x="4823123" y="598322"/>
            <a:ext cx="2375815" cy="2307904"/>
          </a:xfrm>
          <a:custGeom>
            <a:avLst/>
            <a:gdLst>
              <a:gd name="connsiteX0" fmla="*/ 731405 w 805744"/>
              <a:gd name="connsiteY0" fmla="*/ 0 h 805744"/>
              <a:gd name="connsiteX1" fmla="*/ 805744 w 805744"/>
              <a:gd name="connsiteY1" fmla="*/ 74339 h 805744"/>
              <a:gd name="connsiteX2" fmla="*/ 805743 w 805744"/>
              <a:gd name="connsiteY2" fmla="*/ 731407 h 805744"/>
              <a:gd name="connsiteX3" fmla="*/ 731406 w 805744"/>
              <a:gd name="connsiteY3" fmla="*/ 805744 h 805744"/>
              <a:gd name="connsiteX4" fmla="*/ 74339 w 805744"/>
              <a:gd name="connsiteY4" fmla="*/ 805744 h 805744"/>
              <a:gd name="connsiteX5" fmla="*/ 0 w 805744"/>
              <a:gd name="connsiteY5" fmla="*/ 731406 h 805744"/>
              <a:gd name="connsiteX6" fmla="*/ 0 w 805744"/>
              <a:gd name="connsiteY6" fmla="*/ 74338 h 805744"/>
              <a:gd name="connsiteX7" fmla="*/ 21773 w 805744"/>
              <a:gd name="connsiteY7" fmla="*/ 21773 h 805744"/>
              <a:gd name="connsiteX8" fmla="*/ 74337 w 805744"/>
              <a:gd name="connsiteY8" fmla="*/ 1 h 80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44" h="805744">
                <a:moveTo>
                  <a:pt x="731405" y="0"/>
                </a:moveTo>
                <a:cubicBezTo>
                  <a:pt x="772461" y="1"/>
                  <a:pt x="805743" y="33283"/>
                  <a:pt x="805744" y="74339"/>
                </a:cubicBezTo>
                <a:lnTo>
                  <a:pt x="805743" y="731407"/>
                </a:lnTo>
                <a:cubicBezTo>
                  <a:pt x="805745" y="772462"/>
                  <a:pt x="772462" y="805745"/>
                  <a:pt x="731406" y="805744"/>
                </a:cubicBezTo>
                <a:lnTo>
                  <a:pt x="74339" y="805744"/>
                </a:lnTo>
                <a:cubicBezTo>
                  <a:pt x="33282" y="805743"/>
                  <a:pt x="1" y="772462"/>
                  <a:pt x="0" y="731406"/>
                </a:cubicBezTo>
                <a:lnTo>
                  <a:pt x="0" y="74338"/>
                </a:lnTo>
                <a:cubicBezTo>
                  <a:pt x="1" y="53810"/>
                  <a:pt x="8320" y="35226"/>
                  <a:pt x="21773" y="21773"/>
                </a:cubicBezTo>
                <a:cubicBezTo>
                  <a:pt x="35226" y="8320"/>
                  <a:pt x="53810" y="0"/>
                  <a:pt x="74337" y="1"/>
                </a:cubicBezTo>
                <a:close/>
              </a:path>
            </a:pathLst>
          </a:custGeom>
          <a:solidFill>
            <a:schemeClr val="accent2">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5" name="Freeform 16 copy copy"/>
          <p:cNvSpPr/>
          <p:nvPr/>
        </p:nvSpPr>
        <p:spPr>
          <a:xfrm rot="2700000">
            <a:off x="5054709" y="497909"/>
            <a:ext cx="1954428" cy="1763396"/>
          </a:xfrm>
          <a:custGeom>
            <a:avLst/>
            <a:gdLst>
              <a:gd name="connsiteX0" fmla="*/ 731405 w 805744"/>
              <a:gd name="connsiteY0" fmla="*/ 0 h 805744"/>
              <a:gd name="connsiteX1" fmla="*/ 805744 w 805744"/>
              <a:gd name="connsiteY1" fmla="*/ 74339 h 805744"/>
              <a:gd name="connsiteX2" fmla="*/ 805743 w 805744"/>
              <a:gd name="connsiteY2" fmla="*/ 731407 h 805744"/>
              <a:gd name="connsiteX3" fmla="*/ 731406 w 805744"/>
              <a:gd name="connsiteY3" fmla="*/ 805744 h 805744"/>
              <a:gd name="connsiteX4" fmla="*/ 74339 w 805744"/>
              <a:gd name="connsiteY4" fmla="*/ 805744 h 805744"/>
              <a:gd name="connsiteX5" fmla="*/ 0 w 805744"/>
              <a:gd name="connsiteY5" fmla="*/ 731406 h 805744"/>
              <a:gd name="connsiteX6" fmla="*/ 0 w 805744"/>
              <a:gd name="connsiteY6" fmla="*/ 74338 h 805744"/>
              <a:gd name="connsiteX7" fmla="*/ 21773 w 805744"/>
              <a:gd name="connsiteY7" fmla="*/ 21773 h 805744"/>
              <a:gd name="connsiteX8" fmla="*/ 74337 w 805744"/>
              <a:gd name="connsiteY8" fmla="*/ 1 h 80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44" h="805744">
                <a:moveTo>
                  <a:pt x="731405" y="0"/>
                </a:moveTo>
                <a:cubicBezTo>
                  <a:pt x="772461" y="1"/>
                  <a:pt x="805743" y="33283"/>
                  <a:pt x="805744" y="74339"/>
                </a:cubicBezTo>
                <a:lnTo>
                  <a:pt x="805743" y="731407"/>
                </a:lnTo>
                <a:cubicBezTo>
                  <a:pt x="805745" y="772462"/>
                  <a:pt x="772462" y="805745"/>
                  <a:pt x="731406" y="805744"/>
                </a:cubicBezTo>
                <a:lnTo>
                  <a:pt x="74339" y="805744"/>
                </a:lnTo>
                <a:cubicBezTo>
                  <a:pt x="33282" y="805743"/>
                  <a:pt x="1" y="772462"/>
                  <a:pt x="0" y="731406"/>
                </a:cubicBezTo>
                <a:lnTo>
                  <a:pt x="0" y="74338"/>
                </a:lnTo>
                <a:cubicBezTo>
                  <a:pt x="1" y="53810"/>
                  <a:pt x="8320" y="35226"/>
                  <a:pt x="21773" y="21773"/>
                </a:cubicBezTo>
                <a:cubicBezTo>
                  <a:pt x="35226" y="8320"/>
                  <a:pt x="53810" y="0"/>
                  <a:pt x="74337" y="1"/>
                </a:cubicBezTo>
                <a:close/>
              </a:path>
            </a:pathLst>
          </a:custGeom>
          <a:solidFill>
            <a:schemeClr val="accent1">
              <a:lumMod val="40000"/>
              <a:lumOff val="6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0" name="Freeform 16 copy"/>
          <p:cNvSpPr/>
          <p:nvPr/>
        </p:nvSpPr>
        <p:spPr>
          <a:xfrm rot="2700000">
            <a:off x="5927516" y="5597648"/>
            <a:ext cx="1917700" cy="461665"/>
          </a:xfrm>
          <a:custGeom>
            <a:avLst/>
            <a:gdLst>
              <a:gd name="connsiteX0" fmla="*/ 731405 w 805744"/>
              <a:gd name="connsiteY0" fmla="*/ 0 h 805744"/>
              <a:gd name="connsiteX1" fmla="*/ 805744 w 805744"/>
              <a:gd name="connsiteY1" fmla="*/ 74339 h 805744"/>
              <a:gd name="connsiteX2" fmla="*/ 805743 w 805744"/>
              <a:gd name="connsiteY2" fmla="*/ 731407 h 805744"/>
              <a:gd name="connsiteX3" fmla="*/ 731406 w 805744"/>
              <a:gd name="connsiteY3" fmla="*/ 805744 h 805744"/>
              <a:gd name="connsiteX4" fmla="*/ 74339 w 805744"/>
              <a:gd name="connsiteY4" fmla="*/ 805744 h 805744"/>
              <a:gd name="connsiteX5" fmla="*/ 0 w 805744"/>
              <a:gd name="connsiteY5" fmla="*/ 731406 h 805744"/>
              <a:gd name="connsiteX6" fmla="*/ 0 w 805744"/>
              <a:gd name="connsiteY6" fmla="*/ 74338 h 805744"/>
              <a:gd name="connsiteX7" fmla="*/ 21773 w 805744"/>
              <a:gd name="connsiteY7" fmla="*/ 21773 h 805744"/>
              <a:gd name="connsiteX8" fmla="*/ 74337 w 805744"/>
              <a:gd name="connsiteY8" fmla="*/ 1 h 80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44" h="805744">
                <a:moveTo>
                  <a:pt x="731405" y="0"/>
                </a:moveTo>
                <a:cubicBezTo>
                  <a:pt x="772461" y="1"/>
                  <a:pt x="805743" y="33283"/>
                  <a:pt x="805744" y="74339"/>
                </a:cubicBezTo>
                <a:lnTo>
                  <a:pt x="805743" y="731407"/>
                </a:lnTo>
                <a:cubicBezTo>
                  <a:pt x="805745" y="772462"/>
                  <a:pt x="772462" y="805745"/>
                  <a:pt x="731406" y="805744"/>
                </a:cubicBezTo>
                <a:lnTo>
                  <a:pt x="74339" y="805744"/>
                </a:lnTo>
                <a:cubicBezTo>
                  <a:pt x="33282" y="805743"/>
                  <a:pt x="1" y="772462"/>
                  <a:pt x="0" y="731406"/>
                </a:cubicBezTo>
                <a:lnTo>
                  <a:pt x="0" y="74338"/>
                </a:lnTo>
                <a:cubicBezTo>
                  <a:pt x="1" y="53810"/>
                  <a:pt x="8320" y="35226"/>
                  <a:pt x="21773" y="21773"/>
                </a:cubicBezTo>
                <a:cubicBezTo>
                  <a:pt x="35226" y="8320"/>
                  <a:pt x="53810" y="0"/>
                  <a:pt x="74337" y="1"/>
                </a:cubicBezTo>
                <a:close/>
              </a:path>
            </a:pathLst>
          </a:custGeom>
          <a:noFill/>
        </p:spPr>
        <p:txBody>
          <a:bodyPr>
            <a:spAutoFit/>
          </a:bodyPr>
          <a:lstStyle/>
          <a:p>
            <a:pPr algn="ctr" fontAlgn="auto">
              <a:spcBef>
                <a:spcPts val="0"/>
              </a:spcBef>
              <a:spcAft>
                <a:spcPts val="0"/>
              </a:spcAft>
              <a:defRPr/>
            </a:pPr>
            <a:endParaRPr lang="zh-CN" altLang="en-US" sz="2400">
              <a:solidFill>
                <a:schemeClr val="bg1"/>
              </a:solidFill>
              <a:latin typeface="+mn-ea"/>
              <a:cs typeface="+mn-ea"/>
              <a:sym typeface="+mn-lt"/>
            </a:endParaRPr>
          </a:p>
        </p:txBody>
      </p:sp>
      <p:sp>
        <p:nvSpPr>
          <p:cNvPr id="17" name="任意多边形 16"/>
          <p:cNvSpPr/>
          <p:nvPr/>
        </p:nvSpPr>
        <p:spPr>
          <a:xfrm rot="2700000">
            <a:off x="5325667" y="383887"/>
            <a:ext cx="1284768" cy="1320558"/>
          </a:xfrm>
          <a:custGeom>
            <a:avLst/>
            <a:gdLst>
              <a:gd name="connsiteX0" fmla="*/ 731405 w 805744"/>
              <a:gd name="connsiteY0" fmla="*/ 0 h 805744"/>
              <a:gd name="connsiteX1" fmla="*/ 805744 w 805744"/>
              <a:gd name="connsiteY1" fmla="*/ 74339 h 805744"/>
              <a:gd name="connsiteX2" fmla="*/ 805743 w 805744"/>
              <a:gd name="connsiteY2" fmla="*/ 731407 h 805744"/>
              <a:gd name="connsiteX3" fmla="*/ 731406 w 805744"/>
              <a:gd name="connsiteY3" fmla="*/ 805744 h 805744"/>
              <a:gd name="connsiteX4" fmla="*/ 74339 w 805744"/>
              <a:gd name="connsiteY4" fmla="*/ 805744 h 805744"/>
              <a:gd name="connsiteX5" fmla="*/ 0 w 805744"/>
              <a:gd name="connsiteY5" fmla="*/ 731406 h 805744"/>
              <a:gd name="connsiteX6" fmla="*/ 0 w 805744"/>
              <a:gd name="connsiteY6" fmla="*/ 74338 h 805744"/>
              <a:gd name="connsiteX7" fmla="*/ 21773 w 805744"/>
              <a:gd name="connsiteY7" fmla="*/ 21773 h 805744"/>
              <a:gd name="connsiteX8" fmla="*/ 74337 w 805744"/>
              <a:gd name="connsiteY8" fmla="*/ 1 h 80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44" h="805744">
                <a:moveTo>
                  <a:pt x="731405" y="0"/>
                </a:moveTo>
                <a:cubicBezTo>
                  <a:pt x="772461" y="1"/>
                  <a:pt x="805743" y="33283"/>
                  <a:pt x="805744" y="74339"/>
                </a:cubicBezTo>
                <a:lnTo>
                  <a:pt x="805743" y="731407"/>
                </a:lnTo>
                <a:cubicBezTo>
                  <a:pt x="805745" y="772462"/>
                  <a:pt x="772462" y="805745"/>
                  <a:pt x="731406" y="805744"/>
                </a:cubicBezTo>
                <a:lnTo>
                  <a:pt x="74339" y="805744"/>
                </a:lnTo>
                <a:cubicBezTo>
                  <a:pt x="33282" y="805743"/>
                  <a:pt x="1" y="772462"/>
                  <a:pt x="0" y="731406"/>
                </a:cubicBezTo>
                <a:lnTo>
                  <a:pt x="0" y="74338"/>
                </a:lnTo>
                <a:cubicBezTo>
                  <a:pt x="1" y="53810"/>
                  <a:pt x="8320" y="35226"/>
                  <a:pt x="21773" y="21773"/>
                </a:cubicBezTo>
                <a:cubicBezTo>
                  <a:pt x="35226" y="8320"/>
                  <a:pt x="53810" y="0"/>
                  <a:pt x="74337" y="1"/>
                </a:cubicBezTo>
                <a:close/>
              </a:path>
            </a:pathLst>
          </a:custGeom>
          <a:solidFill>
            <a:schemeClr val="accent1">
              <a:lumMod val="60000"/>
              <a:lumOff val="4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29" name="文本框 28"/>
          <p:cNvSpPr txBox="1"/>
          <p:nvPr/>
        </p:nvSpPr>
        <p:spPr>
          <a:xfrm>
            <a:off x="7214158" y="2716533"/>
            <a:ext cx="4717471" cy="746358"/>
          </a:xfrm>
          <a:prstGeom prst="rect">
            <a:avLst/>
          </a:prstGeom>
          <a:noFill/>
        </p:spPr>
        <p:txBody>
          <a:bodyPr wrap="square">
            <a:spAutoFit/>
          </a:bodyPr>
          <a:lstStyle/>
          <a:p>
            <a:pPr marL="2132587" lvl="3" indent="-304655" eaLnBrk="0" hangingPunct="0">
              <a:lnSpc>
                <a:spcPts val="5064"/>
              </a:lnSpc>
              <a:buClr>
                <a:schemeClr val="accent1"/>
              </a:buClr>
              <a:buFont typeface="Wingdings" pitchFamily="2" charset="2"/>
              <a:buChar char="v"/>
            </a:pPr>
            <a:r>
              <a:rPr lang="zh-CN" altLang="en-US" sz="2000" dirty="0" smtClean="0">
                <a:solidFill>
                  <a:srgbClr val="080808"/>
                </a:solidFill>
                <a:latin typeface="微软雅黑" pitchFamily="34" charset="-122"/>
                <a:ea typeface="微软雅黑" pitchFamily="34" charset="-122"/>
              </a:rPr>
              <a:t>五、人力资源管理</a:t>
            </a:r>
            <a:endParaRPr lang="en-US" altLang="zh-CN" sz="2000" dirty="0">
              <a:solidFill>
                <a:srgbClr val="080808"/>
              </a:solidFill>
              <a:latin typeface="微软雅黑" pitchFamily="34" charset="-122"/>
              <a:ea typeface="微软雅黑" pitchFamily="34" charset="-122"/>
            </a:endParaRPr>
          </a:p>
        </p:txBody>
      </p:sp>
      <p:sp>
        <p:nvSpPr>
          <p:cNvPr id="30" name="文本框 29"/>
          <p:cNvSpPr txBox="1"/>
          <p:nvPr/>
        </p:nvSpPr>
        <p:spPr>
          <a:xfrm>
            <a:off x="6701240" y="5439231"/>
            <a:ext cx="4181270" cy="1023357"/>
          </a:xfrm>
          <a:prstGeom prst="rect">
            <a:avLst/>
          </a:prstGeom>
          <a:noFill/>
        </p:spPr>
        <p:txBody>
          <a:bodyPr wrap="square">
            <a:spAutoFit/>
          </a:bodyPr>
          <a:lstStyle/>
          <a:p>
            <a:pPr marL="2132587" lvl="3" indent="-304655" eaLnBrk="0" hangingPunct="0">
              <a:lnSpc>
                <a:spcPts val="5064"/>
              </a:lnSpc>
              <a:buClr>
                <a:schemeClr val="accent1"/>
              </a:buClr>
              <a:buFont typeface="Wingdings" pitchFamily="2" charset="2"/>
              <a:buChar char="v"/>
            </a:pPr>
            <a:r>
              <a:rPr lang="zh-CN" altLang="en-US" sz="2000" dirty="0" smtClean="0">
                <a:solidFill>
                  <a:srgbClr val="080808"/>
                </a:solidFill>
                <a:latin typeface="微软雅黑" pitchFamily="34" charset="-122"/>
                <a:ea typeface="微软雅黑" pitchFamily="34" charset="-122"/>
              </a:rPr>
              <a:t>一</a:t>
            </a:r>
            <a:r>
              <a:rPr lang="zh-CN" altLang="en-US" sz="2000" dirty="0">
                <a:solidFill>
                  <a:srgbClr val="080808"/>
                </a:solidFill>
                <a:latin typeface="微软雅黑" pitchFamily="34" charset="-122"/>
                <a:ea typeface="微软雅黑" pitchFamily="34" charset="-122"/>
              </a:rPr>
              <a:t>、范围管理</a:t>
            </a:r>
            <a:endParaRPr lang="en-US" altLang="zh-CN" sz="2000" dirty="0" smtClean="0">
              <a:solidFill>
                <a:srgbClr val="080808"/>
              </a:solidFill>
              <a:latin typeface="微软雅黑" pitchFamily="34" charset="-122"/>
              <a:ea typeface="微软雅黑" pitchFamily="34" charset="-122"/>
            </a:endParaRPr>
          </a:p>
          <a:p>
            <a:pPr fontAlgn="auto">
              <a:spcBef>
                <a:spcPts val="0"/>
              </a:spcBef>
              <a:spcAft>
                <a:spcPts val="0"/>
              </a:spcAft>
              <a:defRPr/>
            </a:pPr>
            <a:endParaRPr lang="zh-CN" altLang="en-US" dirty="0">
              <a:solidFill>
                <a:schemeClr val="accent2"/>
              </a:solidFill>
              <a:latin typeface="+mn-lt"/>
              <a:ea typeface="+mn-ea"/>
              <a:cs typeface="+mn-ea"/>
              <a:sym typeface="+mn-lt"/>
            </a:endParaRPr>
          </a:p>
        </p:txBody>
      </p:sp>
      <p:sp>
        <p:nvSpPr>
          <p:cNvPr id="32" name="文本框 31"/>
          <p:cNvSpPr txBox="1"/>
          <p:nvPr/>
        </p:nvSpPr>
        <p:spPr>
          <a:xfrm>
            <a:off x="7320978" y="4030291"/>
            <a:ext cx="4945164" cy="643894"/>
          </a:xfrm>
          <a:prstGeom prst="rect">
            <a:avLst/>
          </a:prstGeom>
          <a:noFill/>
        </p:spPr>
        <p:txBody>
          <a:bodyPr wrap="square">
            <a:spAutoFit/>
          </a:bodyPr>
          <a:lstStyle/>
          <a:p>
            <a:pPr marL="2132587" lvl="3" indent="-304655" eaLnBrk="0" hangingPunct="0">
              <a:lnSpc>
                <a:spcPts val="5064"/>
              </a:lnSpc>
              <a:buClr>
                <a:schemeClr val="accent1"/>
              </a:buClr>
              <a:buFont typeface="Wingdings" pitchFamily="2" charset="2"/>
              <a:buChar char="v"/>
            </a:pPr>
            <a:r>
              <a:rPr lang="zh-CN" altLang="en-US" sz="2000" dirty="0" smtClean="0">
                <a:solidFill>
                  <a:srgbClr val="080808"/>
                </a:solidFill>
                <a:latin typeface="微软雅黑" pitchFamily="34" charset="-122"/>
                <a:ea typeface="微软雅黑" pitchFamily="34" charset="-122"/>
              </a:rPr>
              <a:t>三、费用管理</a:t>
            </a:r>
            <a:endParaRPr lang="en-US" altLang="zh-CN" sz="2000" dirty="0" smtClean="0">
              <a:solidFill>
                <a:srgbClr val="080808"/>
              </a:solidFill>
              <a:latin typeface="微软雅黑" pitchFamily="34" charset="-122"/>
              <a:ea typeface="微软雅黑" pitchFamily="34" charset="-122"/>
            </a:endParaRPr>
          </a:p>
        </p:txBody>
      </p:sp>
      <p:sp>
        <p:nvSpPr>
          <p:cNvPr id="39" name="文本框 38"/>
          <p:cNvSpPr txBox="1"/>
          <p:nvPr/>
        </p:nvSpPr>
        <p:spPr>
          <a:xfrm>
            <a:off x="827991" y="5124470"/>
            <a:ext cx="4241064" cy="746358"/>
          </a:xfrm>
          <a:prstGeom prst="rect">
            <a:avLst/>
          </a:prstGeom>
          <a:noFill/>
        </p:spPr>
        <p:txBody>
          <a:bodyPr wrap="square">
            <a:spAutoFit/>
          </a:bodyPr>
          <a:lstStyle/>
          <a:p>
            <a:pPr marL="2132587" lvl="3" indent="-304655" eaLnBrk="0" hangingPunct="0">
              <a:lnSpc>
                <a:spcPts val="5064"/>
              </a:lnSpc>
              <a:buClr>
                <a:schemeClr val="accent1"/>
              </a:buClr>
              <a:buFont typeface="Wingdings" pitchFamily="2" charset="2"/>
              <a:buChar char="v"/>
            </a:pPr>
            <a:r>
              <a:rPr lang="zh-CN" altLang="en-US" sz="2000" dirty="0" smtClean="0">
                <a:solidFill>
                  <a:srgbClr val="080808"/>
                </a:solidFill>
                <a:latin typeface="微软雅黑" pitchFamily="34" charset="-122"/>
                <a:ea typeface="微软雅黑" pitchFamily="34" charset="-122"/>
              </a:rPr>
              <a:t>二、进度管理</a:t>
            </a:r>
            <a:endParaRPr lang="en-US" altLang="zh-CN" sz="2000" dirty="0">
              <a:solidFill>
                <a:srgbClr val="080808"/>
              </a:solidFill>
              <a:latin typeface="微软雅黑" pitchFamily="34" charset="-122"/>
              <a:ea typeface="微软雅黑" pitchFamily="34" charset="-122"/>
            </a:endParaRPr>
          </a:p>
        </p:txBody>
      </p:sp>
      <p:sp>
        <p:nvSpPr>
          <p:cNvPr id="31" name="文本框 30"/>
          <p:cNvSpPr txBox="1"/>
          <p:nvPr/>
        </p:nvSpPr>
        <p:spPr>
          <a:xfrm>
            <a:off x="5937495" y="6344983"/>
            <a:ext cx="643240" cy="461665"/>
          </a:xfrm>
          <a:prstGeom prst="rect">
            <a:avLst/>
          </a:prstGeom>
          <a:noFill/>
        </p:spPr>
        <p:txBody>
          <a:bodyPr wrap="square">
            <a:spAutoFit/>
          </a:bodyPr>
          <a:lstStyle/>
          <a:p>
            <a:pPr algn="ctr" fontAlgn="auto">
              <a:spcBef>
                <a:spcPts val="0"/>
              </a:spcBef>
              <a:spcAft>
                <a:spcPts val="0"/>
              </a:spcAft>
              <a:defRPr/>
            </a:pPr>
            <a:r>
              <a:rPr lang="en-US" altLang="zh-CN" sz="2400" dirty="0">
                <a:solidFill>
                  <a:schemeClr val="bg1"/>
                </a:solidFill>
                <a:latin typeface="+mn-ea"/>
                <a:ea typeface="+mn-ea"/>
                <a:cs typeface="+mn-ea"/>
                <a:sym typeface="+mn-lt"/>
              </a:rPr>
              <a:t>01</a:t>
            </a:r>
            <a:endParaRPr lang="zh-CN" altLang="en-US" sz="2400" dirty="0">
              <a:solidFill>
                <a:schemeClr val="bg1"/>
              </a:solidFill>
              <a:latin typeface="+mn-ea"/>
              <a:ea typeface="+mn-ea"/>
              <a:cs typeface="+mn-ea"/>
              <a:sym typeface="+mn-lt"/>
            </a:endParaRPr>
          </a:p>
        </p:txBody>
      </p:sp>
      <p:sp>
        <p:nvSpPr>
          <p:cNvPr id="42" name="文本框 41"/>
          <p:cNvSpPr txBox="1"/>
          <p:nvPr/>
        </p:nvSpPr>
        <p:spPr>
          <a:xfrm>
            <a:off x="5958277" y="5688336"/>
            <a:ext cx="643240" cy="461665"/>
          </a:xfrm>
          <a:prstGeom prst="rect">
            <a:avLst/>
          </a:prstGeom>
          <a:noFill/>
        </p:spPr>
        <p:txBody>
          <a:bodyPr wrap="square">
            <a:spAutoFit/>
          </a:bodyPr>
          <a:lstStyle/>
          <a:p>
            <a:pPr algn="ctr" fontAlgn="auto">
              <a:spcBef>
                <a:spcPts val="0"/>
              </a:spcBef>
              <a:spcAft>
                <a:spcPts val="0"/>
              </a:spcAft>
              <a:defRPr/>
            </a:pPr>
            <a:r>
              <a:rPr lang="en-US" altLang="zh-CN" sz="2400" dirty="0">
                <a:solidFill>
                  <a:schemeClr val="bg1"/>
                </a:solidFill>
                <a:latin typeface="+mn-ea"/>
                <a:ea typeface="+mn-ea"/>
                <a:cs typeface="+mn-ea"/>
                <a:sym typeface="+mn-lt"/>
              </a:rPr>
              <a:t>02</a:t>
            </a:r>
            <a:endParaRPr lang="zh-CN" altLang="en-US" sz="2400" dirty="0">
              <a:solidFill>
                <a:schemeClr val="bg1"/>
              </a:solidFill>
              <a:latin typeface="+mn-ea"/>
              <a:ea typeface="+mn-ea"/>
              <a:cs typeface="+mn-ea"/>
              <a:sym typeface="+mn-lt"/>
            </a:endParaRPr>
          </a:p>
        </p:txBody>
      </p:sp>
      <p:sp>
        <p:nvSpPr>
          <p:cNvPr id="43" name="文本框 42"/>
          <p:cNvSpPr txBox="1"/>
          <p:nvPr/>
        </p:nvSpPr>
        <p:spPr>
          <a:xfrm>
            <a:off x="5875149" y="4993738"/>
            <a:ext cx="644719" cy="461665"/>
          </a:xfrm>
          <a:prstGeom prst="rect">
            <a:avLst/>
          </a:prstGeom>
          <a:noFill/>
        </p:spPr>
        <p:txBody>
          <a:bodyPr wrap="square">
            <a:spAutoFit/>
          </a:bodyPr>
          <a:lstStyle/>
          <a:p>
            <a:pPr algn="ctr" fontAlgn="auto">
              <a:spcBef>
                <a:spcPts val="0"/>
              </a:spcBef>
              <a:spcAft>
                <a:spcPts val="0"/>
              </a:spcAft>
              <a:defRPr/>
            </a:pPr>
            <a:r>
              <a:rPr lang="en-US" altLang="zh-CN" sz="2400" dirty="0">
                <a:solidFill>
                  <a:schemeClr val="bg1"/>
                </a:solidFill>
                <a:latin typeface="+mn-ea"/>
                <a:ea typeface="+mn-ea"/>
                <a:cs typeface="+mn-ea"/>
                <a:sym typeface="+mn-lt"/>
              </a:rPr>
              <a:t>03</a:t>
            </a:r>
            <a:endParaRPr lang="zh-CN" altLang="en-US" sz="2400" dirty="0">
              <a:solidFill>
                <a:schemeClr val="bg1"/>
              </a:solidFill>
              <a:latin typeface="+mn-ea"/>
              <a:ea typeface="+mn-ea"/>
              <a:cs typeface="+mn-ea"/>
              <a:sym typeface="+mn-lt"/>
            </a:endParaRPr>
          </a:p>
        </p:txBody>
      </p:sp>
      <p:cxnSp>
        <p:nvCxnSpPr>
          <p:cNvPr id="14" name="肘形连接符 13"/>
          <p:cNvCxnSpPr/>
          <p:nvPr/>
        </p:nvCxnSpPr>
        <p:spPr>
          <a:xfrm flipV="1">
            <a:off x="2273643" y="4235839"/>
            <a:ext cx="3563667" cy="336164"/>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33" name="肘形连接符 32"/>
          <p:cNvCxnSpPr/>
          <p:nvPr/>
        </p:nvCxnSpPr>
        <p:spPr>
          <a:xfrm flipV="1">
            <a:off x="6486929" y="4702835"/>
            <a:ext cx="2855555" cy="39159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9" name="文本框 31"/>
          <p:cNvSpPr txBox="1"/>
          <p:nvPr/>
        </p:nvSpPr>
        <p:spPr>
          <a:xfrm>
            <a:off x="6976338" y="1702463"/>
            <a:ext cx="4290091" cy="746358"/>
          </a:xfrm>
          <a:prstGeom prst="rect">
            <a:avLst/>
          </a:prstGeom>
          <a:noFill/>
        </p:spPr>
        <p:txBody>
          <a:bodyPr wrap="square">
            <a:spAutoFit/>
          </a:bodyPr>
          <a:lstStyle/>
          <a:p>
            <a:pPr marL="2132587" lvl="3" indent="-304655" eaLnBrk="0" hangingPunct="0">
              <a:lnSpc>
                <a:spcPts val="5064"/>
              </a:lnSpc>
              <a:buClr>
                <a:schemeClr val="accent1"/>
              </a:buClr>
              <a:buFont typeface="Wingdings" pitchFamily="2" charset="2"/>
              <a:buChar char="v"/>
            </a:pPr>
            <a:r>
              <a:rPr lang="zh-CN" altLang="en-US" sz="2000" dirty="0" smtClean="0">
                <a:solidFill>
                  <a:srgbClr val="080808"/>
                </a:solidFill>
                <a:latin typeface="微软雅黑" pitchFamily="34" charset="-122"/>
                <a:ea typeface="微软雅黑" pitchFamily="34" charset="-122"/>
              </a:rPr>
              <a:t>六、综合管理</a:t>
            </a:r>
            <a:endParaRPr lang="en-US" altLang="zh-CN" sz="3200" dirty="0">
              <a:latin typeface="黑体" pitchFamily="49" charset="-122"/>
              <a:ea typeface="黑体" pitchFamily="49" charset="-122"/>
            </a:endParaRPr>
          </a:p>
        </p:txBody>
      </p:sp>
      <p:sp>
        <p:nvSpPr>
          <p:cNvPr id="24" name="文本框 43"/>
          <p:cNvSpPr txBox="1"/>
          <p:nvPr/>
        </p:nvSpPr>
        <p:spPr>
          <a:xfrm>
            <a:off x="5771239" y="3444569"/>
            <a:ext cx="644719" cy="461665"/>
          </a:xfrm>
          <a:prstGeom prst="rect">
            <a:avLst/>
          </a:prstGeom>
          <a:noFill/>
        </p:spPr>
        <p:txBody>
          <a:bodyPr wrap="square">
            <a:spAutoFit/>
          </a:bodyPr>
          <a:lstStyle/>
          <a:p>
            <a:pPr algn="ctr" fontAlgn="auto">
              <a:spcBef>
                <a:spcPts val="0"/>
              </a:spcBef>
              <a:spcAft>
                <a:spcPts val="0"/>
              </a:spcAft>
              <a:defRPr/>
            </a:pPr>
            <a:r>
              <a:rPr lang="en-US" altLang="zh-CN" sz="2400" dirty="0" smtClean="0">
                <a:solidFill>
                  <a:schemeClr val="bg1"/>
                </a:solidFill>
                <a:latin typeface="+mn-ea"/>
                <a:ea typeface="+mn-ea"/>
                <a:cs typeface="+mn-ea"/>
                <a:sym typeface="+mn-lt"/>
              </a:rPr>
              <a:t>05</a:t>
            </a:r>
            <a:endParaRPr lang="zh-CN" altLang="en-US" sz="2400" dirty="0">
              <a:solidFill>
                <a:schemeClr val="bg1"/>
              </a:solidFill>
              <a:latin typeface="+mn-ea"/>
              <a:ea typeface="+mn-ea"/>
              <a:cs typeface="+mn-ea"/>
              <a:sym typeface="+mn-lt"/>
            </a:endParaRPr>
          </a:p>
        </p:txBody>
      </p:sp>
      <p:sp>
        <p:nvSpPr>
          <p:cNvPr id="27" name="Text Box 27" descr="2"/>
          <p:cNvSpPr txBox="1">
            <a:spLocks noChangeArrowheads="1"/>
          </p:cNvSpPr>
          <p:nvPr/>
        </p:nvSpPr>
        <p:spPr bwMode="gray">
          <a:xfrm>
            <a:off x="629963" y="98856"/>
            <a:ext cx="5360438" cy="1161798"/>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主要功能操作：</a:t>
            </a: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28" name="AutoShape 23"/>
          <p:cNvSpPr>
            <a:spLocks noChangeArrowheads="1"/>
          </p:cNvSpPr>
          <p:nvPr/>
        </p:nvSpPr>
        <p:spPr bwMode="auto">
          <a:xfrm>
            <a:off x="123570" y="22417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4" name="AutoShape 23"/>
          <p:cNvSpPr>
            <a:spLocks noChangeArrowheads="1"/>
          </p:cNvSpPr>
          <p:nvPr/>
        </p:nvSpPr>
        <p:spPr bwMode="auto">
          <a:xfrm>
            <a:off x="382393" y="22417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8" name="文本框 43"/>
          <p:cNvSpPr txBox="1"/>
          <p:nvPr/>
        </p:nvSpPr>
        <p:spPr>
          <a:xfrm>
            <a:off x="5688111" y="2730708"/>
            <a:ext cx="751528" cy="461665"/>
          </a:xfrm>
          <a:prstGeom prst="rect">
            <a:avLst/>
          </a:prstGeom>
          <a:noFill/>
        </p:spPr>
        <p:txBody>
          <a:bodyPr wrap="square">
            <a:spAutoFit/>
          </a:bodyPr>
          <a:lstStyle/>
          <a:p>
            <a:pPr algn="ctr" fontAlgn="auto">
              <a:spcBef>
                <a:spcPts val="0"/>
              </a:spcBef>
              <a:spcAft>
                <a:spcPts val="0"/>
              </a:spcAft>
              <a:defRPr/>
            </a:pPr>
            <a:r>
              <a:rPr lang="en-US" altLang="zh-CN" sz="2400" dirty="0" smtClean="0">
                <a:solidFill>
                  <a:schemeClr val="bg1"/>
                </a:solidFill>
                <a:latin typeface="+mn-ea"/>
                <a:ea typeface="+mn-ea"/>
                <a:cs typeface="+mn-ea"/>
                <a:sym typeface="+mn-lt"/>
              </a:rPr>
              <a:t>06</a:t>
            </a:r>
            <a:endParaRPr lang="zh-CN" altLang="en-US" sz="2400" dirty="0">
              <a:solidFill>
                <a:schemeClr val="bg1"/>
              </a:solidFill>
              <a:latin typeface="+mn-ea"/>
              <a:ea typeface="+mn-ea"/>
              <a:cs typeface="+mn-ea"/>
              <a:sym typeface="+mn-lt"/>
            </a:endParaRPr>
          </a:p>
        </p:txBody>
      </p:sp>
      <p:sp>
        <p:nvSpPr>
          <p:cNvPr id="40" name="文本框 31"/>
          <p:cNvSpPr txBox="1"/>
          <p:nvPr/>
        </p:nvSpPr>
        <p:spPr>
          <a:xfrm>
            <a:off x="-695901" y="2393644"/>
            <a:ext cx="5444843" cy="746358"/>
          </a:xfrm>
          <a:prstGeom prst="rect">
            <a:avLst/>
          </a:prstGeom>
          <a:noFill/>
        </p:spPr>
        <p:txBody>
          <a:bodyPr wrap="square">
            <a:spAutoFit/>
          </a:bodyPr>
          <a:lstStyle/>
          <a:p>
            <a:pPr marL="2132587" lvl="3" indent="-304655" eaLnBrk="0" hangingPunct="0">
              <a:lnSpc>
                <a:spcPts val="5064"/>
              </a:lnSpc>
              <a:buClr>
                <a:schemeClr val="accent1"/>
              </a:buClr>
              <a:buFont typeface="Wingdings" pitchFamily="2" charset="2"/>
              <a:buChar char="v"/>
            </a:pPr>
            <a:r>
              <a:rPr lang="zh-CN" altLang="en-US" sz="2000" dirty="0" smtClean="0">
                <a:solidFill>
                  <a:srgbClr val="080808"/>
                </a:solidFill>
                <a:latin typeface="微软雅黑" pitchFamily="34" charset="-122"/>
                <a:ea typeface="微软雅黑" pitchFamily="34" charset="-122"/>
              </a:rPr>
              <a:t>七、沟通管理</a:t>
            </a:r>
            <a:endParaRPr lang="en-US" altLang="zh-CN" sz="3200" dirty="0">
              <a:latin typeface="黑体" pitchFamily="49" charset="-122"/>
              <a:ea typeface="黑体" pitchFamily="49" charset="-122"/>
            </a:endParaRPr>
          </a:p>
        </p:txBody>
      </p:sp>
      <p:sp>
        <p:nvSpPr>
          <p:cNvPr id="50" name="文本框 31"/>
          <p:cNvSpPr txBox="1"/>
          <p:nvPr/>
        </p:nvSpPr>
        <p:spPr>
          <a:xfrm>
            <a:off x="5957489" y="911927"/>
            <a:ext cx="4751671" cy="746358"/>
          </a:xfrm>
          <a:prstGeom prst="rect">
            <a:avLst/>
          </a:prstGeom>
          <a:noFill/>
        </p:spPr>
        <p:txBody>
          <a:bodyPr wrap="square">
            <a:spAutoFit/>
          </a:bodyPr>
          <a:lstStyle/>
          <a:p>
            <a:pPr marL="2132587" lvl="3" indent="-304655" eaLnBrk="0" hangingPunct="0">
              <a:lnSpc>
                <a:spcPts val="5064"/>
              </a:lnSpc>
              <a:buClr>
                <a:schemeClr val="accent1"/>
              </a:buClr>
              <a:buFont typeface="Wingdings" pitchFamily="2" charset="2"/>
              <a:buChar char="v"/>
            </a:pPr>
            <a:r>
              <a:rPr lang="zh-CN" altLang="en-US" sz="2000" dirty="0" smtClean="0">
                <a:solidFill>
                  <a:srgbClr val="080808"/>
                </a:solidFill>
                <a:latin typeface="微软雅黑" pitchFamily="34" charset="-122"/>
                <a:ea typeface="微软雅黑" pitchFamily="34" charset="-122"/>
              </a:rPr>
              <a:t>八、风险管理</a:t>
            </a:r>
            <a:endParaRPr lang="en-US" altLang="zh-CN" sz="3200" dirty="0">
              <a:latin typeface="黑体" pitchFamily="49" charset="-122"/>
              <a:ea typeface="黑体" pitchFamily="49" charset="-122"/>
            </a:endParaRPr>
          </a:p>
        </p:txBody>
      </p:sp>
      <p:cxnSp>
        <p:nvCxnSpPr>
          <p:cNvPr id="53" name="肘形连接符 52"/>
          <p:cNvCxnSpPr/>
          <p:nvPr/>
        </p:nvCxnSpPr>
        <p:spPr>
          <a:xfrm flipV="1">
            <a:off x="6303821" y="3484608"/>
            <a:ext cx="5286817" cy="27185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
        <p:nvSpPr>
          <p:cNvPr id="55" name="文本框 28"/>
          <p:cNvSpPr txBox="1"/>
          <p:nvPr/>
        </p:nvSpPr>
        <p:spPr>
          <a:xfrm>
            <a:off x="-271854" y="3857558"/>
            <a:ext cx="4710551" cy="746358"/>
          </a:xfrm>
          <a:prstGeom prst="rect">
            <a:avLst/>
          </a:prstGeom>
          <a:noFill/>
        </p:spPr>
        <p:txBody>
          <a:bodyPr wrap="square">
            <a:spAutoFit/>
          </a:bodyPr>
          <a:lstStyle/>
          <a:p>
            <a:pPr marL="2132587" lvl="3" indent="-304655" eaLnBrk="0" hangingPunct="0">
              <a:lnSpc>
                <a:spcPts val="5064"/>
              </a:lnSpc>
              <a:buClr>
                <a:schemeClr val="accent1"/>
              </a:buClr>
              <a:buFont typeface="Wingdings" pitchFamily="2" charset="2"/>
              <a:buChar char="v"/>
            </a:pPr>
            <a:r>
              <a:rPr lang="zh-CN" altLang="en-US" sz="2000" dirty="0" smtClean="0">
                <a:solidFill>
                  <a:srgbClr val="080808"/>
                </a:solidFill>
                <a:latin typeface="微软雅黑" pitchFamily="34" charset="-122"/>
                <a:ea typeface="微软雅黑" pitchFamily="34" charset="-122"/>
              </a:rPr>
              <a:t>四、质量管理</a:t>
            </a:r>
            <a:endParaRPr lang="en-US" altLang="zh-CN" sz="2000" dirty="0">
              <a:solidFill>
                <a:srgbClr val="080808"/>
              </a:solidFill>
              <a:latin typeface="微软雅黑" pitchFamily="34" charset="-122"/>
              <a:ea typeface="微软雅黑" pitchFamily="34" charset="-122"/>
            </a:endParaRPr>
          </a:p>
        </p:txBody>
      </p:sp>
      <p:sp>
        <p:nvSpPr>
          <p:cNvPr id="57" name="文本框 38"/>
          <p:cNvSpPr txBox="1"/>
          <p:nvPr/>
        </p:nvSpPr>
        <p:spPr>
          <a:xfrm>
            <a:off x="-549692" y="979524"/>
            <a:ext cx="4241064" cy="746358"/>
          </a:xfrm>
          <a:prstGeom prst="rect">
            <a:avLst/>
          </a:prstGeom>
          <a:noFill/>
        </p:spPr>
        <p:txBody>
          <a:bodyPr wrap="square">
            <a:spAutoFit/>
          </a:bodyPr>
          <a:lstStyle/>
          <a:p>
            <a:pPr marL="2132587" lvl="3" indent="-304655" eaLnBrk="0" hangingPunct="0">
              <a:lnSpc>
                <a:spcPts val="5064"/>
              </a:lnSpc>
              <a:buClr>
                <a:schemeClr val="accent1"/>
              </a:buClr>
              <a:buFont typeface="Wingdings" pitchFamily="2" charset="2"/>
              <a:buChar char="v"/>
            </a:pPr>
            <a:r>
              <a:rPr lang="zh-CN" altLang="en-US" sz="2000" dirty="0" smtClean="0">
                <a:solidFill>
                  <a:srgbClr val="080808"/>
                </a:solidFill>
                <a:latin typeface="微软雅黑" pitchFamily="34" charset="-122"/>
                <a:ea typeface="微软雅黑" pitchFamily="34" charset="-122"/>
              </a:rPr>
              <a:t>九、采购管理</a:t>
            </a:r>
            <a:endParaRPr lang="en-US" altLang="zh-CN" sz="2000" dirty="0">
              <a:solidFill>
                <a:srgbClr val="080808"/>
              </a:solidFill>
              <a:latin typeface="微软雅黑" pitchFamily="34" charset="-122"/>
              <a:ea typeface="微软雅黑" pitchFamily="34" charset="-122"/>
            </a:endParaRPr>
          </a:p>
        </p:txBody>
      </p:sp>
      <p:cxnSp>
        <p:nvCxnSpPr>
          <p:cNvPr id="58" name="肘形连接符 57"/>
          <p:cNvCxnSpPr/>
          <p:nvPr/>
        </p:nvCxnSpPr>
        <p:spPr>
          <a:xfrm>
            <a:off x="6319492" y="1370768"/>
            <a:ext cx="3244638" cy="285040"/>
          </a:xfrm>
          <a:prstGeom prst="bentConnector3">
            <a:avLst>
              <a:gd name="adj1" fmla="val 43907"/>
            </a:avLst>
          </a:prstGeom>
        </p:spPr>
        <p:style>
          <a:lnRef idx="1">
            <a:schemeClr val="accent1"/>
          </a:lnRef>
          <a:fillRef idx="0">
            <a:schemeClr val="accent1"/>
          </a:fillRef>
          <a:effectRef idx="0">
            <a:schemeClr val="accent1"/>
          </a:effectRef>
          <a:fontRef idx="minor">
            <a:schemeClr val="tx1"/>
          </a:fontRef>
        </p:style>
      </p:cxnSp>
      <p:sp>
        <p:nvSpPr>
          <p:cNvPr id="61" name="文本框 43"/>
          <p:cNvSpPr txBox="1"/>
          <p:nvPr/>
        </p:nvSpPr>
        <p:spPr>
          <a:xfrm>
            <a:off x="5708893" y="2046188"/>
            <a:ext cx="751528" cy="461665"/>
          </a:xfrm>
          <a:prstGeom prst="rect">
            <a:avLst/>
          </a:prstGeom>
          <a:noFill/>
        </p:spPr>
        <p:txBody>
          <a:bodyPr wrap="square">
            <a:spAutoFit/>
          </a:bodyPr>
          <a:lstStyle/>
          <a:p>
            <a:pPr algn="ctr" fontAlgn="auto">
              <a:spcBef>
                <a:spcPts val="0"/>
              </a:spcBef>
              <a:spcAft>
                <a:spcPts val="0"/>
              </a:spcAft>
              <a:defRPr/>
            </a:pPr>
            <a:r>
              <a:rPr lang="en-US" altLang="zh-CN" sz="2400" dirty="0" smtClean="0">
                <a:solidFill>
                  <a:schemeClr val="bg1"/>
                </a:solidFill>
                <a:latin typeface="+mn-ea"/>
                <a:ea typeface="+mn-ea"/>
                <a:cs typeface="+mn-ea"/>
                <a:sym typeface="+mn-lt"/>
              </a:rPr>
              <a:t>07</a:t>
            </a:r>
            <a:endParaRPr lang="zh-CN" altLang="en-US" sz="2400" dirty="0">
              <a:solidFill>
                <a:schemeClr val="bg1"/>
              </a:solidFill>
              <a:latin typeface="+mn-ea"/>
              <a:ea typeface="+mn-ea"/>
              <a:cs typeface="+mn-ea"/>
              <a:sym typeface="+mn-lt"/>
            </a:endParaRPr>
          </a:p>
        </p:txBody>
      </p:sp>
      <p:sp>
        <p:nvSpPr>
          <p:cNvPr id="62" name="文本框 43"/>
          <p:cNvSpPr txBox="1"/>
          <p:nvPr/>
        </p:nvSpPr>
        <p:spPr>
          <a:xfrm>
            <a:off x="5604983" y="1425494"/>
            <a:ext cx="751528" cy="461665"/>
          </a:xfrm>
          <a:prstGeom prst="rect">
            <a:avLst/>
          </a:prstGeom>
          <a:noFill/>
        </p:spPr>
        <p:txBody>
          <a:bodyPr wrap="square">
            <a:spAutoFit/>
          </a:bodyPr>
          <a:lstStyle/>
          <a:p>
            <a:pPr algn="ctr" fontAlgn="auto">
              <a:spcBef>
                <a:spcPts val="0"/>
              </a:spcBef>
              <a:spcAft>
                <a:spcPts val="0"/>
              </a:spcAft>
              <a:defRPr/>
            </a:pPr>
            <a:r>
              <a:rPr lang="en-US" altLang="zh-CN" sz="2400" dirty="0" smtClean="0">
                <a:solidFill>
                  <a:schemeClr val="bg1"/>
                </a:solidFill>
                <a:latin typeface="+mn-ea"/>
                <a:ea typeface="+mn-ea"/>
                <a:cs typeface="+mn-ea"/>
                <a:sym typeface="+mn-lt"/>
              </a:rPr>
              <a:t>08</a:t>
            </a:r>
            <a:endParaRPr lang="zh-CN" altLang="en-US" sz="2400" dirty="0">
              <a:solidFill>
                <a:schemeClr val="bg1"/>
              </a:solidFill>
              <a:latin typeface="+mn-ea"/>
              <a:ea typeface="+mn-ea"/>
              <a:cs typeface="+mn-ea"/>
              <a:sym typeface="+mn-lt"/>
            </a:endParaRPr>
          </a:p>
        </p:txBody>
      </p:sp>
      <p:sp>
        <p:nvSpPr>
          <p:cNvPr id="100" name="任意多边形 99"/>
          <p:cNvSpPr/>
          <p:nvPr/>
        </p:nvSpPr>
        <p:spPr>
          <a:xfrm rot="2700000">
            <a:off x="5554455" y="255281"/>
            <a:ext cx="833049" cy="802068"/>
          </a:xfrm>
          <a:custGeom>
            <a:avLst/>
            <a:gdLst>
              <a:gd name="connsiteX0" fmla="*/ 731405 w 805744"/>
              <a:gd name="connsiteY0" fmla="*/ 0 h 805744"/>
              <a:gd name="connsiteX1" fmla="*/ 805744 w 805744"/>
              <a:gd name="connsiteY1" fmla="*/ 74339 h 805744"/>
              <a:gd name="connsiteX2" fmla="*/ 805743 w 805744"/>
              <a:gd name="connsiteY2" fmla="*/ 731407 h 805744"/>
              <a:gd name="connsiteX3" fmla="*/ 731406 w 805744"/>
              <a:gd name="connsiteY3" fmla="*/ 805744 h 805744"/>
              <a:gd name="connsiteX4" fmla="*/ 74339 w 805744"/>
              <a:gd name="connsiteY4" fmla="*/ 805744 h 805744"/>
              <a:gd name="connsiteX5" fmla="*/ 0 w 805744"/>
              <a:gd name="connsiteY5" fmla="*/ 731406 h 805744"/>
              <a:gd name="connsiteX6" fmla="*/ 0 w 805744"/>
              <a:gd name="connsiteY6" fmla="*/ 74338 h 805744"/>
              <a:gd name="connsiteX7" fmla="*/ 21773 w 805744"/>
              <a:gd name="connsiteY7" fmla="*/ 21773 h 805744"/>
              <a:gd name="connsiteX8" fmla="*/ 74337 w 805744"/>
              <a:gd name="connsiteY8" fmla="*/ 1 h 805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805744" h="805744">
                <a:moveTo>
                  <a:pt x="731405" y="0"/>
                </a:moveTo>
                <a:cubicBezTo>
                  <a:pt x="772461" y="1"/>
                  <a:pt x="805743" y="33283"/>
                  <a:pt x="805744" y="74339"/>
                </a:cubicBezTo>
                <a:lnTo>
                  <a:pt x="805743" y="731407"/>
                </a:lnTo>
                <a:cubicBezTo>
                  <a:pt x="805745" y="772462"/>
                  <a:pt x="772462" y="805745"/>
                  <a:pt x="731406" y="805744"/>
                </a:cubicBezTo>
                <a:lnTo>
                  <a:pt x="74339" y="805744"/>
                </a:lnTo>
                <a:cubicBezTo>
                  <a:pt x="33282" y="805743"/>
                  <a:pt x="1" y="772462"/>
                  <a:pt x="0" y="731406"/>
                </a:cubicBezTo>
                <a:lnTo>
                  <a:pt x="0" y="74338"/>
                </a:lnTo>
                <a:cubicBezTo>
                  <a:pt x="1" y="53810"/>
                  <a:pt x="8320" y="35226"/>
                  <a:pt x="21773" y="21773"/>
                </a:cubicBezTo>
                <a:cubicBezTo>
                  <a:pt x="35226" y="8320"/>
                  <a:pt x="53810" y="0"/>
                  <a:pt x="74337" y="1"/>
                </a:cubicBezTo>
                <a:close/>
              </a:path>
            </a:pathLst>
          </a:custGeom>
          <a:solidFill>
            <a:schemeClr val="tx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cs typeface="+mn-ea"/>
              <a:sym typeface="+mn-lt"/>
            </a:endParaRPr>
          </a:p>
        </p:txBody>
      </p:sp>
      <p:sp>
        <p:nvSpPr>
          <p:cNvPr id="99" name="文本框 43"/>
          <p:cNvSpPr txBox="1"/>
          <p:nvPr/>
        </p:nvSpPr>
        <p:spPr>
          <a:xfrm>
            <a:off x="5584201" y="522169"/>
            <a:ext cx="751528" cy="461665"/>
          </a:xfrm>
          <a:prstGeom prst="rect">
            <a:avLst/>
          </a:prstGeom>
          <a:noFill/>
        </p:spPr>
        <p:txBody>
          <a:bodyPr wrap="square">
            <a:spAutoFit/>
          </a:bodyPr>
          <a:lstStyle/>
          <a:p>
            <a:pPr algn="ctr" fontAlgn="auto">
              <a:spcBef>
                <a:spcPts val="0"/>
              </a:spcBef>
              <a:spcAft>
                <a:spcPts val="0"/>
              </a:spcAft>
              <a:defRPr/>
            </a:pPr>
            <a:r>
              <a:rPr lang="en-US" altLang="zh-CN" sz="2400" dirty="0" smtClean="0">
                <a:solidFill>
                  <a:schemeClr val="bg1"/>
                </a:solidFill>
                <a:latin typeface="+mn-ea"/>
                <a:ea typeface="+mn-ea"/>
                <a:cs typeface="+mn-ea"/>
                <a:sym typeface="+mn-lt"/>
              </a:rPr>
              <a:t>09</a:t>
            </a:r>
            <a:endParaRPr lang="zh-CN" altLang="en-US" sz="2400" dirty="0">
              <a:solidFill>
                <a:schemeClr val="bg1"/>
              </a:solidFill>
              <a:latin typeface="+mn-ea"/>
              <a:ea typeface="+mn-ea"/>
              <a:cs typeface="+mn-ea"/>
              <a:sym typeface="+mn-lt"/>
            </a:endParaRPr>
          </a:p>
        </p:txBody>
      </p:sp>
      <p:cxnSp>
        <p:nvCxnSpPr>
          <p:cNvPr id="101" name="肘形连接符 32"/>
          <p:cNvCxnSpPr/>
          <p:nvPr/>
        </p:nvCxnSpPr>
        <p:spPr>
          <a:xfrm flipV="1">
            <a:off x="6351373" y="6104241"/>
            <a:ext cx="2916195" cy="469558"/>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08" name="肘形连接符 107"/>
          <p:cNvCxnSpPr/>
          <p:nvPr/>
        </p:nvCxnSpPr>
        <p:spPr>
          <a:xfrm>
            <a:off x="3410465" y="5857106"/>
            <a:ext cx="2669059" cy="7414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14" name="肘形连接符 113"/>
          <p:cNvCxnSpPr/>
          <p:nvPr/>
        </p:nvCxnSpPr>
        <p:spPr>
          <a:xfrm flipV="1">
            <a:off x="6283227" y="2372500"/>
            <a:ext cx="4467151" cy="547817"/>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16" name="肘形连接符 115"/>
          <p:cNvCxnSpPr/>
          <p:nvPr/>
        </p:nvCxnSpPr>
        <p:spPr>
          <a:xfrm flipV="1">
            <a:off x="1705232" y="2115907"/>
            <a:ext cx="4061123" cy="1170993"/>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cxnSp>
        <p:nvCxnSpPr>
          <p:cNvPr id="123" name="肘形连接符 122"/>
          <p:cNvCxnSpPr/>
          <p:nvPr/>
        </p:nvCxnSpPr>
        <p:spPr>
          <a:xfrm flipV="1">
            <a:off x="1853514" y="977775"/>
            <a:ext cx="4160910" cy="727460"/>
          </a:xfrm>
          <a:prstGeom prst="bentConnector3">
            <a:avLst>
              <a:gd name="adj1" fmla="val 50000"/>
            </a:avLst>
          </a:prstGeom>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8"/>
                                        </p:tgtEl>
                                        <p:attrNameLst>
                                          <p:attrName>style.visibility</p:attrName>
                                        </p:attrNameLst>
                                      </p:cBhvr>
                                      <p:to>
                                        <p:strVal val="visible"/>
                                      </p:to>
                                    </p:set>
                                    <p:animEffect transition="in" filter="fade">
                                      <p:cBhvr>
                                        <p:cTn id="12" dur="500"/>
                                        <p:tgtEl>
                                          <p:spTgt spid="98"/>
                                        </p:tgtEl>
                                      </p:cBhvr>
                                    </p:animEffect>
                                    <p:anim calcmode="lin" valueType="num">
                                      <p:cBhvr>
                                        <p:cTn id="13" dur="500" fill="hold"/>
                                        <p:tgtEl>
                                          <p:spTgt spid="98"/>
                                        </p:tgtEl>
                                        <p:attrNameLst>
                                          <p:attrName>ppt_x</p:attrName>
                                        </p:attrNameLst>
                                      </p:cBhvr>
                                      <p:tavLst>
                                        <p:tav tm="0">
                                          <p:val>
                                            <p:strVal val="#ppt_x"/>
                                          </p:val>
                                        </p:tav>
                                        <p:tav tm="100000">
                                          <p:val>
                                            <p:strVal val="#ppt_x"/>
                                          </p:val>
                                        </p:tav>
                                      </p:tavLst>
                                    </p:anim>
                                    <p:anim calcmode="lin" valueType="num">
                                      <p:cBhvr>
                                        <p:cTn id="14" dur="500" fill="hold"/>
                                        <p:tgtEl>
                                          <p:spTgt spid="98"/>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1"/>
                                        </p:tgtEl>
                                        <p:attrNameLst>
                                          <p:attrName>style.visibility</p:attrName>
                                        </p:attrNameLst>
                                      </p:cBhvr>
                                      <p:to>
                                        <p:strVal val="visible"/>
                                      </p:to>
                                    </p:set>
                                    <p:anim calcmode="lin" valueType="num">
                                      <p:cBhvr additive="base">
                                        <p:cTn id="19" dur="500" fill="hold"/>
                                        <p:tgtEl>
                                          <p:spTgt spid="101"/>
                                        </p:tgtEl>
                                        <p:attrNameLst>
                                          <p:attrName>ppt_x</p:attrName>
                                        </p:attrNameLst>
                                      </p:cBhvr>
                                      <p:tavLst>
                                        <p:tav tm="0">
                                          <p:val>
                                            <p:strVal val="#ppt_x"/>
                                          </p:val>
                                        </p:tav>
                                        <p:tav tm="100000">
                                          <p:val>
                                            <p:strVal val="#ppt_x"/>
                                          </p:val>
                                        </p:tav>
                                      </p:tavLst>
                                    </p:anim>
                                    <p:anim calcmode="lin" valueType="num">
                                      <p:cBhvr additive="base">
                                        <p:cTn id="20" dur="500" fill="hold"/>
                                        <p:tgtEl>
                                          <p:spTgt spid="10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2" fill="hold" grpId="1" nodeType="after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fill="hold"/>
                                        <p:tgtEl>
                                          <p:spTgt spid="30"/>
                                        </p:tgtEl>
                                        <p:attrNameLst>
                                          <p:attrName>ppt_x</p:attrName>
                                        </p:attrNameLst>
                                      </p:cBhvr>
                                      <p:tavLst>
                                        <p:tav tm="0">
                                          <p:val>
                                            <p:strVal val="1+#ppt_w/2"/>
                                          </p:val>
                                        </p:tav>
                                        <p:tav tm="100000">
                                          <p:val>
                                            <p:strVal val="#ppt_x"/>
                                          </p:val>
                                        </p:tav>
                                      </p:tavLst>
                                    </p:anim>
                                    <p:anim calcmode="lin" valueType="num">
                                      <p:cBhvr additive="base">
                                        <p:cTn id="25" dur="500" fill="hold"/>
                                        <p:tgtEl>
                                          <p:spTgt spid="30"/>
                                        </p:tgtEl>
                                        <p:attrNameLst>
                                          <p:attrName>ppt_y</p:attrName>
                                        </p:attrNameLst>
                                      </p:cBhvr>
                                      <p:tavLst>
                                        <p:tav tm="0">
                                          <p:val>
                                            <p:strVal val="#ppt_y"/>
                                          </p:val>
                                        </p:tav>
                                        <p:tav tm="100000">
                                          <p:val>
                                            <p:strVal val="#ppt_y"/>
                                          </p:val>
                                        </p:tav>
                                      </p:tavLst>
                                    </p:anim>
                                  </p:childTnLst>
                                </p:cTn>
                              </p:par>
                            </p:childTnLst>
                          </p:cTn>
                        </p:par>
                        <p:par>
                          <p:cTn id="26" fill="hold">
                            <p:stCondLst>
                              <p:cond delay="1000"/>
                            </p:stCondLst>
                            <p:childTnLst>
                              <p:par>
                                <p:cTn id="27" presetID="42" presetClass="entr" presetSubtype="0" fill="hold" grpId="0" nodeType="afterEffect">
                                  <p:stCondLst>
                                    <p:cond delay="0"/>
                                  </p:stCondLst>
                                  <p:childTnLst>
                                    <p:set>
                                      <p:cBhvr>
                                        <p:cTn id="28" dur="1" fill="hold">
                                          <p:stCondLst>
                                            <p:cond delay="0"/>
                                          </p:stCondLst>
                                        </p:cTn>
                                        <p:tgtEl>
                                          <p:spTgt spid="42"/>
                                        </p:tgtEl>
                                        <p:attrNameLst>
                                          <p:attrName>style.visibility</p:attrName>
                                        </p:attrNameLst>
                                      </p:cBhvr>
                                      <p:to>
                                        <p:strVal val="visible"/>
                                      </p:to>
                                    </p:set>
                                    <p:animEffect transition="in" filter="fade">
                                      <p:cBhvr>
                                        <p:cTn id="29" dur="500"/>
                                        <p:tgtEl>
                                          <p:spTgt spid="42"/>
                                        </p:tgtEl>
                                      </p:cBhvr>
                                    </p:animEffect>
                                    <p:anim calcmode="lin" valueType="num">
                                      <p:cBhvr>
                                        <p:cTn id="30" dur="500" fill="hold"/>
                                        <p:tgtEl>
                                          <p:spTgt spid="42"/>
                                        </p:tgtEl>
                                        <p:attrNameLst>
                                          <p:attrName>ppt_x</p:attrName>
                                        </p:attrNameLst>
                                      </p:cBhvr>
                                      <p:tavLst>
                                        <p:tav tm="0">
                                          <p:val>
                                            <p:strVal val="#ppt_x"/>
                                          </p:val>
                                        </p:tav>
                                        <p:tav tm="100000">
                                          <p:val>
                                            <p:strVal val="#ppt_x"/>
                                          </p:val>
                                        </p:tav>
                                      </p:tavLst>
                                    </p:anim>
                                    <p:anim calcmode="lin" valueType="num">
                                      <p:cBhvr>
                                        <p:cTn id="31" dur="500" fill="hold"/>
                                        <p:tgtEl>
                                          <p:spTgt spid="42"/>
                                        </p:tgtEl>
                                        <p:attrNameLst>
                                          <p:attrName>ppt_y</p:attrName>
                                        </p:attrNameLst>
                                      </p:cBhvr>
                                      <p:tavLst>
                                        <p:tav tm="0">
                                          <p:val>
                                            <p:strVal val="#ppt_y+.1"/>
                                          </p:val>
                                        </p:tav>
                                        <p:tav tm="100000">
                                          <p:val>
                                            <p:strVal val="#ppt_y"/>
                                          </p:val>
                                        </p:tav>
                                      </p:tavLst>
                                    </p:anim>
                                  </p:childTnLst>
                                </p:cTn>
                              </p:par>
                            </p:childTnLst>
                          </p:cTn>
                        </p:par>
                        <p:par>
                          <p:cTn id="32" fill="hold">
                            <p:stCondLst>
                              <p:cond delay="1500"/>
                            </p:stCondLst>
                            <p:childTnLst>
                              <p:par>
                                <p:cTn id="33" presetID="42" presetClass="entr" presetSubtype="0" fill="hold" grpId="0" nodeType="afterEffect">
                                  <p:stCondLst>
                                    <p:cond delay="0"/>
                                  </p:stCondLst>
                                  <p:childTnLst>
                                    <p:set>
                                      <p:cBhvr>
                                        <p:cTn id="34" dur="1" fill="hold">
                                          <p:stCondLst>
                                            <p:cond delay="0"/>
                                          </p:stCondLst>
                                        </p:cTn>
                                        <p:tgtEl>
                                          <p:spTgt spid="63"/>
                                        </p:tgtEl>
                                        <p:attrNameLst>
                                          <p:attrName>style.visibility</p:attrName>
                                        </p:attrNameLst>
                                      </p:cBhvr>
                                      <p:to>
                                        <p:strVal val="visible"/>
                                      </p:to>
                                    </p:set>
                                    <p:animEffect transition="in" filter="fade">
                                      <p:cBhvr>
                                        <p:cTn id="35" dur="500"/>
                                        <p:tgtEl>
                                          <p:spTgt spid="63"/>
                                        </p:tgtEl>
                                      </p:cBhvr>
                                    </p:animEffect>
                                    <p:anim calcmode="lin" valueType="num">
                                      <p:cBhvr>
                                        <p:cTn id="36" dur="500" fill="hold"/>
                                        <p:tgtEl>
                                          <p:spTgt spid="63"/>
                                        </p:tgtEl>
                                        <p:attrNameLst>
                                          <p:attrName>ppt_x</p:attrName>
                                        </p:attrNameLst>
                                      </p:cBhvr>
                                      <p:tavLst>
                                        <p:tav tm="0">
                                          <p:val>
                                            <p:strVal val="#ppt_x"/>
                                          </p:val>
                                        </p:tav>
                                        <p:tav tm="100000">
                                          <p:val>
                                            <p:strVal val="#ppt_x"/>
                                          </p:val>
                                        </p:tav>
                                      </p:tavLst>
                                    </p:anim>
                                    <p:anim calcmode="lin" valueType="num">
                                      <p:cBhvr>
                                        <p:cTn id="37" dur="5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grpId="0" nodeType="clickEffect">
                                  <p:stCondLst>
                                    <p:cond delay="0"/>
                                  </p:stCondLst>
                                  <p:childTnLst>
                                    <p:set>
                                      <p:cBhvr>
                                        <p:cTn id="41" dur="1" fill="hold">
                                          <p:stCondLst>
                                            <p:cond delay="0"/>
                                          </p:stCondLst>
                                        </p:cTn>
                                        <p:tgtEl>
                                          <p:spTgt spid="39"/>
                                        </p:tgtEl>
                                        <p:attrNameLst>
                                          <p:attrName>style.visibility</p:attrName>
                                        </p:attrNameLst>
                                      </p:cBhvr>
                                      <p:to>
                                        <p:strVal val="visible"/>
                                      </p:to>
                                    </p:set>
                                    <p:anim calcmode="lin" valueType="num">
                                      <p:cBhvr additive="base">
                                        <p:cTn id="42" dur="500" fill="hold"/>
                                        <p:tgtEl>
                                          <p:spTgt spid="39"/>
                                        </p:tgtEl>
                                        <p:attrNameLst>
                                          <p:attrName>ppt_x</p:attrName>
                                        </p:attrNameLst>
                                      </p:cBhvr>
                                      <p:tavLst>
                                        <p:tav tm="0">
                                          <p:val>
                                            <p:strVal val="0-#ppt_w/2"/>
                                          </p:val>
                                        </p:tav>
                                        <p:tav tm="100000">
                                          <p:val>
                                            <p:strVal val="#ppt_x"/>
                                          </p:val>
                                        </p:tav>
                                      </p:tavLst>
                                    </p:anim>
                                    <p:anim calcmode="lin" valueType="num">
                                      <p:cBhvr additive="base">
                                        <p:cTn id="43" dur="500" fill="hold"/>
                                        <p:tgtEl>
                                          <p:spTgt spid="39"/>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108"/>
                                        </p:tgtEl>
                                        <p:attrNameLst>
                                          <p:attrName>style.visibility</p:attrName>
                                        </p:attrNameLst>
                                      </p:cBhvr>
                                      <p:to>
                                        <p:strVal val="visible"/>
                                      </p:to>
                                    </p:set>
                                    <p:anim calcmode="lin" valueType="num">
                                      <p:cBhvr additive="base">
                                        <p:cTn id="46" dur="500" fill="hold"/>
                                        <p:tgtEl>
                                          <p:spTgt spid="108"/>
                                        </p:tgtEl>
                                        <p:attrNameLst>
                                          <p:attrName>ppt_x</p:attrName>
                                        </p:attrNameLst>
                                      </p:cBhvr>
                                      <p:tavLst>
                                        <p:tav tm="0">
                                          <p:val>
                                            <p:strVal val="0-#ppt_w/2"/>
                                          </p:val>
                                        </p:tav>
                                        <p:tav tm="100000">
                                          <p:val>
                                            <p:strVal val="#ppt_x"/>
                                          </p:val>
                                        </p:tav>
                                      </p:tavLst>
                                    </p:anim>
                                    <p:anim calcmode="lin" valueType="num">
                                      <p:cBhvr additive="base">
                                        <p:cTn id="47" dur="500" fill="hold"/>
                                        <p:tgtEl>
                                          <p:spTgt spid="108"/>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42" presetClass="entr" presetSubtype="0" fill="hold" grpId="0" nodeType="click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fade">
                                      <p:cBhvr>
                                        <p:cTn id="52" dur="500"/>
                                        <p:tgtEl>
                                          <p:spTgt spid="43"/>
                                        </p:tgtEl>
                                      </p:cBhvr>
                                    </p:animEffect>
                                    <p:anim calcmode="lin" valueType="num">
                                      <p:cBhvr>
                                        <p:cTn id="53" dur="500" fill="hold"/>
                                        <p:tgtEl>
                                          <p:spTgt spid="43"/>
                                        </p:tgtEl>
                                        <p:attrNameLst>
                                          <p:attrName>ppt_x</p:attrName>
                                        </p:attrNameLst>
                                      </p:cBhvr>
                                      <p:tavLst>
                                        <p:tav tm="0">
                                          <p:val>
                                            <p:strVal val="#ppt_x"/>
                                          </p:val>
                                        </p:tav>
                                        <p:tav tm="100000">
                                          <p:val>
                                            <p:strVal val="#ppt_x"/>
                                          </p:val>
                                        </p:tav>
                                      </p:tavLst>
                                    </p:anim>
                                    <p:anim calcmode="lin" valueType="num">
                                      <p:cBhvr>
                                        <p:cTn id="54" dur="500" fill="hold"/>
                                        <p:tgtEl>
                                          <p:spTgt spid="4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59"/>
                                        </p:tgtEl>
                                        <p:attrNameLst>
                                          <p:attrName>style.visibility</p:attrName>
                                        </p:attrNameLst>
                                      </p:cBhvr>
                                      <p:to>
                                        <p:strVal val="visible"/>
                                      </p:to>
                                    </p:set>
                                    <p:animEffect transition="in" filter="fade">
                                      <p:cBhvr>
                                        <p:cTn id="57" dur="500"/>
                                        <p:tgtEl>
                                          <p:spTgt spid="59"/>
                                        </p:tgtEl>
                                      </p:cBhvr>
                                    </p:animEffect>
                                    <p:anim calcmode="lin" valueType="num">
                                      <p:cBhvr>
                                        <p:cTn id="58" dur="500" fill="hold"/>
                                        <p:tgtEl>
                                          <p:spTgt spid="59"/>
                                        </p:tgtEl>
                                        <p:attrNameLst>
                                          <p:attrName>ppt_x</p:attrName>
                                        </p:attrNameLst>
                                      </p:cBhvr>
                                      <p:tavLst>
                                        <p:tav tm="0">
                                          <p:val>
                                            <p:strVal val="#ppt_x"/>
                                          </p:val>
                                        </p:tav>
                                        <p:tav tm="100000">
                                          <p:val>
                                            <p:strVal val="#ppt_x"/>
                                          </p:val>
                                        </p:tav>
                                      </p:tavLst>
                                    </p:anim>
                                    <p:anim calcmode="lin" valueType="num">
                                      <p:cBhvr>
                                        <p:cTn id="59" dur="5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 presetClass="entr" presetSubtype="2" fill="hold" nodeType="clickEffect">
                                  <p:stCondLst>
                                    <p:cond delay="0"/>
                                  </p:stCondLst>
                                  <p:childTnLst>
                                    <p:set>
                                      <p:cBhvr>
                                        <p:cTn id="63" dur="1" fill="hold">
                                          <p:stCondLst>
                                            <p:cond delay="0"/>
                                          </p:stCondLst>
                                        </p:cTn>
                                        <p:tgtEl>
                                          <p:spTgt spid="33"/>
                                        </p:tgtEl>
                                        <p:attrNameLst>
                                          <p:attrName>style.visibility</p:attrName>
                                        </p:attrNameLst>
                                      </p:cBhvr>
                                      <p:to>
                                        <p:strVal val="visible"/>
                                      </p:to>
                                    </p:set>
                                    <p:anim calcmode="lin" valueType="num">
                                      <p:cBhvr additive="base">
                                        <p:cTn id="64" dur="500" fill="hold"/>
                                        <p:tgtEl>
                                          <p:spTgt spid="33"/>
                                        </p:tgtEl>
                                        <p:attrNameLst>
                                          <p:attrName>ppt_x</p:attrName>
                                        </p:attrNameLst>
                                      </p:cBhvr>
                                      <p:tavLst>
                                        <p:tav tm="0">
                                          <p:val>
                                            <p:strVal val="1+#ppt_w/2"/>
                                          </p:val>
                                        </p:tav>
                                        <p:tav tm="100000">
                                          <p:val>
                                            <p:strVal val="#ppt_x"/>
                                          </p:val>
                                        </p:tav>
                                      </p:tavLst>
                                    </p:anim>
                                    <p:anim calcmode="lin" valueType="num">
                                      <p:cBhvr additive="base">
                                        <p:cTn id="65" dur="500" fill="hold"/>
                                        <p:tgtEl>
                                          <p:spTgt spid="33"/>
                                        </p:tgtEl>
                                        <p:attrNameLst>
                                          <p:attrName>ppt_y</p:attrName>
                                        </p:attrNameLst>
                                      </p:cBhvr>
                                      <p:tavLst>
                                        <p:tav tm="0">
                                          <p:val>
                                            <p:strVal val="#ppt_y"/>
                                          </p:val>
                                        </p:tav>
                                        <p:tav tm="100000">
                                          <p:val>
                                            <p:strVal val="#ppt_y"/>
                                          </p:val>
                                        </p:tav>
                                      </p:tavLst>
                                    </p:anim>
                                  </p:childTnLst>
                                </p:cTn>
                              </p:par>
                              <p:par>
                                <p:cTn id="66" presetID="2" presetClass="entr" presetSubtype="2" fill="hold" grpId="0" nodeType="withEffect">
                                  <p:stCondLst>
                                    <p:cond delay="0"/>
                                  </p:stCondLst>
                                  <p:childTnLst>
                                    <p:set>
                                      <p:cBhvr>
                                        <p:cTn id="67" dur="1" fill="hold">
                                          <p:stCondLst>
                                            <p:cond delay="0"/>
                                          </p:stCondLst>
                                        </p:cTn>
                                        <p:tgtEl>
                                          <p:spTgt spid="32"/>
                                        </p:tgtEl>
                                        <p:attrNameLst>
                                          <p:attrName>style.visibility</p:attrName>
                                        </p:attrNameLst>
                                      </p:cBhvr>
                                      <p:to>
                                        <p:strVal val="visible"/>
                                      </p:to>
                                    </p:set>
                                    <p:anim calcmode="lin" valueType="num">
                                      <p:cBhvr additive="base">
                                        <p:cTn id="68" dur="500" fill="hold"/>
                                        <p:tgtEl>
                                          <p:spTgt spid="32"/>
                                        </p:tgtEl>
                                        <p:attrNameLst>
                                          <p:attrName>ppt_x</p:attrName>
                                        </p:attrNameLst>
                                      </p:cBhvr>
                                      <p:tavLst>
                                        <p:tav tm="0">
                                          <p:val>
                                            <p:strVal val="1+#ppt_w/2"/>
                                          </p:val>
                                        </p:tav>
                                        <p:tav tm="100000">
                                          <p:val>
                                            <p:strVal val="#ppt_x"/>
                                          </p:val>
                                        </p:tav>
                                      </p:tavLst>
                                    </p:anim>
                                    <p:anim calcmode="lin" valueType="num">
                                      <p:cBhvr additive="base">
                                        <p:cTn id="69"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grpId="0" nodeType="clickEffect">
                                  <p:stCondLst>
                                    <p:cond delay="0"/>
                                  </p:stCondLst>
                                  <p:childTnLst>
                                    <p:set>
                                      <p:cBhvr>
                                        <p:cTn id="73" dur="1" fill="hold">
                                          <p:stCondLst>
                                            <p:cond delay="0"/>
                                          </p:stCondLst>
                                        </p:cTn>
                                        <p:tgtEl>
                                          <p:spTgt spid="44"/>
                                        </p:tgtEl>
                                        <p:attrNameLst>
                                          <p:attrName>style.visibility</p:attrName>
                                        </p:attrNameLst>
                                      </p:cBhvr>
                                      <p:to>
                                        <p:strVal val="visible"/>
                                      </p:to>
                                    </p:set>
                                    <p:anim calcmode="lin" valueType="num">
                                      <p:cBhvr additive="base">
                                        <p:cTn id="74" dur="500" fill="hold"/>
                                        <p:tgtEl>
                                          <p:spTgt spid="44"/>
                                        </p:tgtEl>
                                        <p:attrNameLst>
                                          <p:attrName>ppt_x</p:attrName>
                                        </p:attrNameLst>
                                      </p:cBhvr>
                                      <p:tavLst>
                                        <p:tav tm="0">
                                          <p:val>
                                            <p:strVal val="#ppt_x"/>
                                          </p:val>
                                        </p:tav>
                                        <p:tav tm="100000">
                                          <p:val>
                                            <p:strVal val="#ppt_x"/>
                                          </p:val>
                                        </p:tav>
                                      </p:tavLst>
                                    </p:anim>
                                    <p:anim calcmode="lin" valueType="num">
                                      <p:cBhvr additive="base">
                                        <p:cTn id="75" dur="500" fill="hold"/>
                                        <p:tgtEl>
                                          <p:spTgt spid="44"/>
                                        </p:tgtEl>
                                        <p:attrNameLst>
                                          <p:attrName>ppt_y</p:attrName>
                                        </p:attrNameLst>
                                      </p:cBhvr>
                                      <p:tavLst>
                                        <p:tav tm="0">
                                          <p:val>
                                            <p:strVal val="1+#ppt_h/2"/>
                                          </p:val>
                                        </p:tav>
                                        <p:tav tm="100000">
                                          <p:val>
                                            <p:strVal val="#ppt_y"/>
                                          </p:val>
                                        </p:tav>
                                      </p:tavLst>
                                    </p:anim>
                                  </p:childTnLst>
                                </p:cTn>
                              </p:par>
                              <p:par>
                                <p:cTn id="76" presetID="2" presetClass="entr" presetSubtype="4" fill="hold" grpId="0" nodeType="withEffect">
                                  <p:stCondLst>
                                    <p:cond delay="0"/>
                                  </p:stCondLst>
                                  <p:childTnLst>
                                    <p:set>
                                      <p:cBhvr>
                                        <p:cTn id="77" dur="1" fill="hold">
                                          <p:stCondLst>
                                            <p:cond delay="0"/>
                                          </p:stCondLst>
                                        </p:cTn>
                                        <p:tgtEl>
                                          <p:spTgt spid="54"/>
                                        </p:tgtEl>
                                        <p:attrNameLst>
                                          <p:attrName>style.visibility</p:attrName>
                                        </p:attrNameLst>
                                      </p:cBhvr>
                                      <p:to>
                                        <p:strVal val="visible"/>
                                      </p:to>
                                    </p:set>
                                    <p:anim calcmode="lin" valueType="num">
                                      <p:cBhvr additive="base">
                                        <p:cTn id="78" dur="500" fill="hold"/>
                                        <p:tgtEl>
                                          <p:spTgt spid="54"/>
                                        </p:tgtEl>
                                        <p:attrNameLst>
                                          <p:attrName>ppt_x</p:attrName>
                                        </p:attrNameLst>
                                      </p:cBhvr>
                                      <p:tavLst>
                                        <p:tav tm="0">
                                          <p:val>
                                            <p:strVal val="#ppt_x"/>
                                          </p:val>
                                        </p:tav>
                                        <p:tav tm="100000">
                                          <p:val>
                                            <p:strVal val="#ppt_x"/>
                                          </p:val>
                                        </p:tav>
                                      </p:tavLst>
                                    </p:anim>
                                    <p:anim calcmode="lin" valueType="num">
                                      <p:cBhvr additive="base">
                                        <p:cTn id="79" dur="500" fill="hold"/>
                                        <p:tgtEl>
                                          <p:spTgt spid="54"/>
                                        </p:tgtEl>
                                        <p:attrNameLst>
                                          <p:attrName>ppt_y</p:attrName>
                                        </p:attrNameLst>
                                      </p:cBhvr>
                                      <p:tavLst>
                                        <p:tav tm="0">
                                          <p:val>
                                            <p:strVal val="1+#ppt_h/2"/>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2" presetClass="entr" presetSubtype="8" fill="hold" grpId="0" nodeType="clickEffect">
                                  <p:stCondLst>
                                    <p:cond delay="0"/>
                                  </p:stCondLst>
                                  <p:childTnLst>
                                    <p:set>
                                      <p:cBhvr>
                                        <p:cTn id="83" dur="1" fill="hold">
                                          <p:stCondLst>
                                            <p:cond delay="0"/>
                                          </p:stCondLst>
                                        </p:cTn>
                                        <p:tgtEl>
                                          <p:spTgt spid="55"/>
                                        </p:tgtEl>
                                        <p:attrNameLst>
                                          <p:attrName>style.visibility</p:attrName>
                                        </p:attrNameLst>
                                      </p:cBhvr>
                                      <p:to>
                                        <p:strVal val="visible"/>
                                      </p:to>
                                    </p:set>
                                    <p:anim calcmode="lin" valueType="num">
                                      <p:cBhvr additive="base">
                                        <p:cTn id="84" dur="500" fill="hold"/>
                                        <p:tgtEl>
                                          <p:spTgt spid="55"/>
                                        </p:tgtEl>
                                        <p:attrNameLst>
                                          <p:attrName>ppt_x</p:attrName>
                                        </p:attrNameLst>
                                      </p:cBhvr>
                                      <p:tavLst>
                                        <p:tav tm="0">
                                          <p:val>
                                            <p:strVal val="0-#ppt_w/2"/>
                                          </p:val>
                                        </p:tav>
                                        <p:tav tm="100000">
                                          <p:val>
                                            <p:strVal val="#ppt_x"/>
                                          </p:val>
                                        </p:tav>
                                      </p:tavLst>
                                    </p:anim>
                                    <p:anim calcmode="lin" valueType="num">
                                      <p:cBhvr additive="base">
                                        <p:cTn id="85" dur="500" fill="hold"/>
                                        <p:tgtEl>
                                          <p:spTgt spid="55"/>
                                        </p:tgtEl>
                                        <p:attrNameLst>
                                          <p:attrName>ppt_y</p:attrName>
                                        </p:attrNameLst>
                                      </p:cBhvr>
                                      <p:tavLst>
                                        <p:tav tm="0">
                                          <p:val>
                                            <p:strVal val="#ppt_y"/>
                                          </p:val>
                                        </p:tav>
                                        <p:tav tm="100000">
                                          <p:val>
                                            <p:strVal val="#ppt_y"/>
                                          </p:val>
                                        </p:tav>
                                      </p:tavLst>
                                    </p:anim>
                                  </p:childTnLst>
                                </p:cTn>
                              </p:par>
                              <p:par>
                                <p:cTn id="86" presetID="2" presetClass="entr" presetSubtype="8" fill="hold" nodeType="withEffect">
                                  <p:stCondLst>
                                    <p:cond delay="0"/>
                                  </p:stCondLst>
                                  <p:childTnLst>
                                    <p:set>
                                      <p:cBhvr>
                                        <p:cTn id="87" dur="1" fill="hold">
                                          <p:stCondLst>
                                            <p:cond delay="0"/>
                                          </p:stCondLst>
                                        </p:cTn>
                                        <p:tgtEl>
                                          <p:spTgt spid="14"/>
                                        </p:tgtEl>
                                        <p:attrNameLst>
                                          <p:attrName>style.visibility</p:attrName>
                                        </p:attrNameLst>
                                      </p:cBhvr>
                                      <p:to>
                                        <p:strVal val="visible"/>
                                      </p:to>
                                    </p:set>
                                    <p:anim calcmode="lin" valueType="num">
                                      <p:cBhvr additive="base">
                                        <p:cTn id="88" dur="500" fill="hold"/>
                                        <p:tgtEl>
                                          <p:spTgt spid="14"/>
                                        </p:tgtEl>
                                        <p:attrNameLst>
                                          <p:attrName>ppt_x</p:attrName>
                                        </p:attrNameLst>
                                      </p:cBhvr>
                                      <p:tavLst>
                                        <p:tav tm="0">
                                          <p:val>
                                            <p:strVal val="0-#ppt_w/2"/>
                                          </p:val>
                                        </p:tav>
                                        <p:tav tm="100000">
                                          <p:val>
                                            <p:strVal val="#ppt_x"/>
                                          </p:val>
                                        </p:tav>
                                      </p:tavLst>
                                    </p:anim>
                                    <p:anim calcmode="lin" valueType="num">
                                      <p:cBhvr additive="base">
                                        <p:cTn id="89" dur="500" fill="hold"/>
                                        <p:tgtEl>
                                          <p:spTgt spid="14"/>
                                        </p:tgtEl>
                                        <p:attrNameLst>
                                          <p:attrName>ppt_y</p:attrName>
                                        </p:attrNameLst>
                                      </p:cBhvr>
                                      <p:tavLst>
                                        <p:tav tm="0">
                                          <p:val>
                                            <p:strVal val="#ppt_y"/>
                                          </p:val>
                                        </p:tav>
                                        <p:tav tm="100000">
                                          <p:val>
                                            <p:strVal val="#ppt_y"/>
                                          </p:val>
                                        </p:tav>
                                      </p:tavLst>
                                    </p:anim>
                                  </p:childTnLst>
                                </p:cTn>
                              </p:par>
                            </p:childTnLst>
                          </p:cTn>
                        </p:par>
                      </p:childTnLst>
                    </p:cTn>
                  </p:par>
                  <p:par>
                    <p:cTn id="90" fill="hold">
                      <p:stCondLst>
                        <p:cond delay="indefinite"/>
                      </p:stCondLst>
                      <p:childTnLst>
                        <p:par>
                          <p:cTn id="91" fill="hold">
                            <p:stCondLst>
                              <p:cond delay="0"/>
                            </p:stCondLst>
                            <p:childTnLst>
                              <p:par>
                                <p:cTn id="92" presetID="2" presetClass="entr" presetSubtype="4" fill="hold" grpId="0" nodeType="clickEffect">
                                  <p:stCondLst>
                                    <p:cond delay="0"/>
                                  </p:stCondLst>
                                  <p:childTnLst>
                                    <p:set>
                                      <p:cBhvr>
                                        <p:cTn id="93" dur="1" fill="hold">
                                          <p:stCondLst>
                                            <p:cond delay="0"/>
                                          </p:stCondLst>
                                        </p:cTn>
                                        <p:tgtEl>
                                          <p:spTgt spid="24"/>
                                        </p:tgtEl>
                                        <p:attrNameLst>
                                          <p:attrName>style.visibility</p:attrName>
                                        </p:attrNameLst>
                                      </p:cBhvr>
                                      <p:to>
                                        <p:strVal val="visible"/>
                                      </p:to>
                                    </p:set>
                                    <p:anim calcmode="lin" valueType="num">
                                      <p:cBhvr additive="base">
                                        <p:cTn id="94" dur="500" fill="hold"/>
                                        <p:tgtEl>
                                          <p:spTgt spid="24"/>
                                        </p:tgtEl>
                                        <p:attrNameLst>
                                          <p:attrName>ppt_x</p:attrName>
                                        </p:attrNameLst>
                                      </p:cBhvr>
                                      <p:tavLst>
                                        <p:tav tm="0">
                                          <p:val>
                                            <p:strVal val="#ppt_x"/>
                                          </p:val>
                                        </p:tav>
                                        <p:tav tm="100000">
                                          <p:val>
                                            <p:strVal val="#ppt_x"/>
                                          </p:val>
                                        </p:tav>
                                      </p:tavLst>
                                    </p:anim>
                                    <p:anim calcmode="lin" valueType="num">
                                      <p:cBhvr additive="base">
                                        <p:cTn id="95" dur="500" fill="hold"/>
                                        <p:tgtEl>
                                          <p:spTgt spid="24"/>
                                        </p:tgtEl>
                                        <p:attrNameLst>
                                          <p:attrName>ppt_y</p:attrName>
                                        </p:attrNameLst>
                                      </p:cBhvr>
                                      <p:tavLst>
                                        <p:tav tm="0">
                                          <p:val>
                                            <p:strVal val="1+#ppt_h/2"/>
                                          </p:val>
                                        </p:tav>
                                        <p:tav tm="100000">
                                          <p:val>
                                            <p:strVal val="#ppt_y"/>
                                          </p:val>
                                        </p:tav>
                                      </p:tavLst>
                                    </p:anim>
                                  </p:childTnLst>
                                </p:cTn>
                              </p:par>
                              <p:par>
                                <p:cTn id="96" presetID="2" presetClass="entr" presetSubtype="4" fill="hold" grpId="0" nodeType="withEffect">
                                  <p:stCondLst>
                                    <p:cond delay="0"/>
                                  </p:stCondLst>
                                  <p:childTnLst>
                                    <p:set>
                                      <p:cBhvr>
                                        <p:cTn id="97" dur="1" fill="hold">
                                          <p:stCondLst>
                                            <p:cond delay="0"/>
                                          </p:stCondLst>
                                        </p:cTn>
                                        <p:tgtEl>
                                          <p:spTgt spid="37"/>
                                        </p:tgtEl>
                                        <p:attrNameLst>
                                          <p:attrName>style.visibility</p:attrName>
                                        </p:attrNameLst>
                                      </p:cBhvr>
                                      <p:to>
                                        <p:strVal val="visible"/>
                                      </p:to>
                                    </p:set>
                                    <p:anim calcmode="lin" valueType="num">
                                      <p:cBhvr additive="base">
                                        <p:cTn id="98" dur="500" fill="hold"/>
                                        <p:tgtEl>
                                          <p:spTgt spid="37"/>
                                        </p:tgtEl>
                                        <p:attrNameLst>
                                          <p:attrName>ppt_x</p:attrName>
                                        </p:attrNameLst>
                                      </p:cBhvr>
                                      <p:tavLst>
                                        <p:tav tm="0">
                                          <p:val>
                                            <p:strVal val="#ppt_x"/>
                                          </p:val>
                                        </p:tav>
                                        <p:tav tm="100000">
                                          <p:val>
                                            <p:strVal val="#ppt_x"/>
                                          </p:val>
                                        </p:tav>
                                      </p:tavLst>
                                    </p:anim>
                                    <p:anim calcmode="lin" valueType="num">
                                      <p:cBhvr additive="base">
                                        <p:cTn id="99"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par>
                    <p:cTn id="100" fill="hold">
                      <p:stCondLst>
                        <p:cond delay="indefinite"/>
                      </p:stCondLst>
                      <p:childTnLst>
                        <p:par>
                          <p:cTn id="101" fill="hold">
                            <p:stCondLst>
                              <p:cond delay="0"/>
                            </p:stCondLst>
                            <p:childTnLst>
                              <p:par>
                                <p:cTn id="102" presetID="2" presetClass="entr" presetSubtype="2" fill="hold" nodeType="clickEffect">
                                  <p:stCondLst>
                                    <p:cond delay="0"/>
                                  </p:stCondLst>
                                  <p:childTnLst>
                                    <p:set>
                                      <p:cBhvr>
                                        <p:cTn id="103" dur="1" fill="hold">
                                          <p:stCondLst>
                                            <p:cond delay="0"/>
                                          </p:stCondLst>
                                        </p:cTn>
                                        <p:tgtEl>
                                          <p:spTgt spid="53"/>
                                        </p:tgtEl>
                                        <p:attrNameLst>
                                          <p:attrName>style.visibility</p:attrName>
                                        </p:attrNameLst>
                                      </p:cBhvr>
                                      <p:to>
                                        <p:strVal val="visible"/>
                                      </p:to>
                                    </p:set>
                                    <p:anim calcmode="lin" valueType="num">
                                      <p:cBhvr additive="base">
                                        <p:cTn id="104" dur="500" fill="hold"/>
                                        <p:tgtEl>
                                          <p:spTgt spid="53"/>
                                        </p:tgtEl>
                                        <p:attrNameLst>
                                          <p:attrName>ppt_x</p:attrName>
                                        </p:attrNameLst>
                                      </p:cBhvr>
                                      <p:tavLst>
                                        <p:tav tm="0">
                                          <p:val>
                                            <p:strVal val="1+#ppt_w/2"/>
                                          </p:val>
                                        </p:tav>
                                        <p:tav tm="100000">
                                          <p:val>
                                            <p:strVal val="#ppt_x"/>
                                          </p:val>
                                        </p:tav>
                                      </p:tavLst>
                                    </p:anim>
                                    <p:anim calcmode="lin" valueType="num">
                                      <p:cBhvr additive="base">
                                        <p:cTn id="105" dur="500" fill="hold"/>
                                        <p:tgtEl>
                                          <p:spTgt spid="53"/>
                                        </p:tgtEl>
                                        <p:attrNameLst>
                                          <p:attrName>ppt_y</p:attrName>
                                        </p:attrNameLst>
                                      </p:cBhvr>
                                      <p:tavLst>
                                        <p:tav tm="0">
                                          <p:val>
                                            <p:strVal val="#ppt_y"/>
                                          </p:val>
                                        </p:tav>
                                        <p:tav tm="100000">
                                          <p:val>
                                            <p:strVal val="#ppt_y"/>
                                          </p:val>
                                        </p:tav>
                                      </p:tavLst>
                                    </p:anim>
                                  </p:childTnLst>
                                </p:cTn>
                              </p:par>
                              <p:par>
                                <p:cTn id="106" presetID="2" presetClass="entr" presetSubtype="2" fill="hold" grpId="0" nodeType="withEffect">
                                  <p:stCondLst>
                                    <p:cond delay="0"/>
                                  </p:stCondLst>
                                  <p:childTnLst>
                                    <p:set>
                                      <p:cBhvr>
                                        <p:cTn id="107" dur="1" fill="hold">
                                          <p:stCondLst>
                                            <p:cond delay="0"/>
                                          </p:stCondLst>
                                        </p:cTn>
                                        <p:tgtEl>
                                          <p:spTgt spid="29"/>
                                        </p:tgtEl>
                                        <p:attrNameLst>
                                          <p:attrName>style.visibility</p:attrName>
                                        </p:attrNameLst>
                                      </p:cBhvr>
                                      <p:to>
                                        <p:strVal val="visible"/>
                                      </p:to>
                                    </p:set>
                                    <p:anim calcmode="lin" valueType="num">
                                      <p:cBhvr additive="base">
                                        <p:cTn id="108" dur="500" fill="hold"/>
                                        <p:tgtEl>
                                          <p:spTgt spid="29"/>
                                        </p:tgtEl>
                                        <p:attrNameLst>
                                          <p:attrName>ppt_x</p:attrName>
                                        </p:attrNameLst>
                                      </p:cBhvr>
                                      <p:tavLst>
                                        <p:tav tm="0">
                                          <p:val>
                                            <p:strVal val="1+#ppt_w/2"/>
                                          </p:val>
                                        </p:tav>
                                        <p:tav tm="100000">
                                          <p:val>
                                            <p:strVal val="#ppt_x"/>
                                          </p:val>
                                        </p:tav>
                                      </p:tavLst>
                                    </p:anim>
                                    <p:anim calcmode="lin" valueType="num">
                                      <p:cBhvr additive="base">
                                        <p:cTn id="109" dur="500" fill="hold"/>
                                        <p:tgtEl>
                                          <p:spTgt spid="29"/>
                                        </p:tgtEl>
                                        <p:attrNameLst>
                                          <p:attrName>ppt_y</p:attrName>
                                        </p:attrNameLst>
                                      </p:cBhvr>
                                      <p:tavLst>
                                        <p:tav tm="0">
                                          <p:val>
                                            <p:strVal val="#ppt_y"/>
                                          </p:val>
                                        </p:tav>
                                        <p:tav tm="100000">
                                          <p:val>
                                            <p:strVal val="#ppt_y"/>
                                          </p:val>
                                        </p:tav>
                                      </p:tavLst>
                                    </p:anim>
                                  </p:childTnLst>
                                </p:cTn>
                              </p:par>
                            </p:childTnLst>
                          </p:cTn>
                        </p:par>
                      </p:childTnLst>
                    </p:cTn>
                  </p:par>
                  <p:par>
                    <p:cTn id="110" fill="hold">
                      <p:stCondLst>
                        <p:cond delay="indefinite"/>
                      </p:stCondLst>
                      <p:childTnLst>
                        <p:par>
                          <p:cTn id="111" fill="hold">
                            <p:stCondLst>
                              <p:cond delay="0"/>
                            </p:stCondLst>
                            <p:childTnLst>
                              <p:par>
                                <p:cTn id="112" presetID="2" presetClass="entr" presetSubtype="4" fill="hold" grpId="0" nodeType="clickEffect">
                                  <p:stCondLst>
                                    <p:cond delay="0"/>
                                  </p:stCondLst>
                                  <p:childTnLst>
                                    <p:set>
                                      <p:cBhvr>
                                        <p:cTn id="113" dur="1" fill="hold">
                                          <p:stCondLst>
                                            <p:cond delay="0"/>
                                          </p:stCondLst>
                                        </p:cTn>
                                        <p:tgtEl>
                                          <p:spTgt spid="38"/>
                                        </p:tgtEl>
                                        <p:attrNameLst>
                                          <p:attrName>style.visibility</p:attrName>
                                        </p:attrNameLst>
                                      </p:cBhvr>
                                      <p:to>
                                        <p:strVal val="visible"/>
                                      </p:to>
                                    </p:set>
                                    <p:anim calcmode="lin" valueType="num">
                                      <p:cBhvr additive="base">
                                        <p:cTn id="114" dur="500" fill="hold"/>
                                        <p:tgtEl>
                                          <p:spTgt spid="38"/>
                                        </p:tgtEl>
                                        <p:attrNameLst>
                                          <p:attrName>ppt_x</p:attrName>
                                        </p:attrNameLst>
                                      </p:cBhvr>
                                      <p:tavLst>
                                        <p:tav tm="0">
                                          <p:val>
                                            <p:strVal val="#ppt_x"/>
                                          </p:val>
                                        </p:tav>
                                        <p:tav tm="100000">
                                          <p:val>
                                            <p:strVal val="#ppt_x"/>
                                          </p:val>
                                        </p:tav>
                                      </p:tavLst>
                                    </p:anim>
                                    <p:anim calcmode="lin" valueType="num">
                                      <p:cBhvr additive="base">
                                        <p:cTn id="115" dur="500" fill="hold"/>
                                        <p:tgtEl>
                                          <p:spTgt spid="38"/>
                                        </p:tgtEl>
                                        <p:attrNameLst>
                                          <p:attrName>ppt_y</p:attrName>
                                        </p:attrNameLst>
                                      </p:cBhvr>
                                      <p:tavLst>
                                        <p:tav tm="0">
                                          <p:val>
                                            <p:strVal val="1+#ppt_h/2"/>
                                          </p:val>
                                        </p:tav>
                                        <p:tav tm="100000">
                                          <p:val>
                                            <p:strVal val="#ppt_y"/>
                                          </p:val>
                                        </p:tav>
                                      </p:tavLst>
                                    </p:anim>
                                  </p:childTnLst>
                                </p:cTn>
                              </p:par>
                              <p:par>
                                <p:cTn id="116" presetID="2" presetClass="entr" presetSubtype="4" fill="hold" grpId="0" nodeType="withEffect">
                                  <p:stCondLst>
                                    <p:cond delay="0"/>
                                  </p:stCondLst>
                                  <p:childTnLst>
                                    <p:set>
                                      <p:cBhvr>
                                        <p:cTn id="117" dur="1" fill="hold">
                                          <p:stCondLst>
                                            <p:cond delay="0"/>
                                          </p:stCondLst>
                                        </p:cTn>
                                        <p:tgtEl>
                                          <p:spTgt spid="21"/>
                                        </p:tgtEl>
                                        <p:attrNameLst>
                                          <p:attrName>style.visibility</p:attrName>
                                        </p:attrNameLst>
                                      </p:cBhvr>
                                      <p:to>
                                        <p:strVal val="visible"/>
                                      </p:to>
                                    </p:set>
                                    <p:anim calcmode="lin" valueType="num">
                                      <p:cBhvr additive="base">
                                        <p:cTn id="118" dur="500" fill="hold"/>
                                        <p:tgtEl>
                                          <p:spTgt spid="21"/>
                                        </p:tgtEl>
                                        <p:attrNameLst>
                                          <p:attrName>ppt_x</p:attrName>
                                        </p:attrNameLst>
                                      </p:cBhvr>
                                      <p:tavLst>
                                        <p:tav tm="0">
                                          <p:val>
                                            <p:strVal val="#ppt_x"/>
                                          </p:val>
                                        </p:tav>
                                        <p:tav tm="100000">
                                          <p:val>
                                            <p:strVal val="#ppt_x"/>
                                          </p:val>
                                        </p:tav>
                                      </p:tavLst>
                                    </p:anim>
                                    <p:anim calcmode="lin" valueType="num">
                                      <p:cBhvr additive="base">
                                        <p:cTn id="1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120" fill="hold">
                      <p:stCondLst>
                        <p:cond delay="indefinite"/>
                      </p:stCondLst>
                      <p:childTnLst>
                        <p:par>
                          <p:cTn id="121" fill="hold">
                            <p:stCondLst>
                              <p:cond delay="0"/>
                            </p:stCondLst>
                            <p:childTnLst>
                              <p:par>
                                <p:cTn id="122" presetID="2" presetClass="entr" presetSubtype="2" fill="hold" nodeType="clickEffect">
                                  <p:stCondLst>
                                    <p:cond delay="0"/>
                                  </p:stCondLst>
                                  <p:childTnLst>
                                    <p:set>
                                      <p:cBhvr>
                                        <p:cTn id="123" dur="1" fill="hold">
                                          <p:stCondLst>
                                            <p:cond delay="0"/>
                                          </p:stCondLst>
                                        </p:cTn>
                                        <p:tgtEl>
                                          <p:spTgt spid="114"/>
                                        </p:tgtEl>
                                        <p:attrNameLst>
                                          <p:attrName>style.visibility</p:attrName>
                                        </p:attrNameLst>
                                      </p:cBhvr>
                                      <p:to>
                                        <p:strVal val="visible"/>
                                      </p:to>
                                    </p:set>
                                    <p:anim calcmode="lin" valueType="num">
                                      <p:cBhvr additive="base">
                                        <p:cTn id="124" dur="500" fill="hold"/>
                                        <p:tgtEl>
                                          <p:spTgt spid="114"/>
                                        </p:tgtEl>
                                        <p:attrNameLst>
                                          <p:attrName>ppt_x</p:attrName>
                                        </p:attrNameLst>
                                      </p:cBhvr>
                                      <p:tavLst>
                                        <p:tav tm="0">
                                          <p:val>
                                            <p:strVal val="1+#ppt_w/2"/>
                                          </p:val>
                                        </p:tav>
                                        <p:tav tm="100000">
                                          <p:val>
                                            <p:strVal val="#ppt_x"/>
                                          </p:val>
                                        </p:tav>
                                      </p:tavLst>
                                    </p:anim>
                                    <p:anim calcmode="lin" valueType="num">
                                      <p:cBhvr additive="base">
                                        <p:cTn id="125" dur="500" fill="hold"/>
                                        <p:tgtEl>
                                          <p:spTgt spid="114"/>
                                        </p:tgtEl>
                                        <p:attrNameLst>
                                          <p:attrName>ppt_y</p:attrName>
                                        </p:attrNameLst>
                                      </p:cBhvr>
                                      <p:tavLst>
                                        <p:tav tm="0">
                                          <p:val>
                                            <p:strVal val="#ppt_y"/>
                                          </p:val>
                                        </p:tav>
                                        <p:tav tm="100000">
                                          <p:val>
                                            <p:strVal val="#ppt_y"/>
                                          </p:val>
                                        </p:tav>
                                      </p:tavLst>
                                    </p:anim>
                                  </p:childTnLst>
                                </p:cTn>
                              </p:par>
                              <p:par>
                                <p:cTn id="126" presetID="2" presetClass="entr" presetSubtype="2" fill="hold" grpId="0" nodeType="withEffect">
                                  <p:stCondLst>
                                    <p:cond delay="0"/>
                                  </p:stCondLst>
                                  <p:childTnLst>
                                    <p:set>
                                      <p:cBhvr>
                                        <p:cTn id="127" dur="1" fill="hold">
                                          <p:stCondLst>
                                            <p:cond delay="0"/>
                                          </p:stCondLst>
                                        </p:cTn>
                                        <p:tgtEl>
                                          <p:spTgt spid="19"/>
                                        </p:tgtEl>
                                        <p:attrNameLst>
                                          <p:attrName>style.visibility</p:attrName>
                                        </p:attrNameLst>
                                      </p:cBhvr>
                                      <p:to>
                                        <p:strVal val="visible"/>
                                      </p:to>
                                    </p:set>
                                    <p:anim calcmode="lin" valueType="num">
                                      <p:cBhvr additive="base">
                                        <p:cTn id="128" dur="500" fill="hold"/>
                                        <p:tgtEl>
                                          <p:spTgt spid="19"/>
                                        </p:tgtEl>
                                        <p:attrNameLst>
                                          <p:attrName>ppt_x</p:attrName>
                                        </p:attrNameLst>
                                      </p:cBhvr>
                                      <p:tavLst>
                                        <p:tav tm="0">
                                          <p:val>
                                            <p:strVal val="1+#ppt_w/2"/>
                                          </p:val>
                                        </p:tav>
                                        <p:tav tm="100000">
                                          <p:val>
                                            <p:strVal val="#ppt_x"/>
                                          </p:val>
                                        </p:tav>
                                      </p:tavLst>
                                    </p:anim>
                                    <p:anim calcmode="lin" valueType="num">
                                      <p:cBhvr additive="base">
                                        <p:cTn id="12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2" presetClass="entr" presetSubtype="4" fill="hold" grpId="0" nodeType="clickEffect">
                                  <p:stCondLst>
                                    <p:cond delay="0"/>
                                  </p:stCondLst>
                                  <p:childTnLst>
                                    <p:set>
                                      <p:cBhvr>
                                        <p:cTn id="133" dur="1" fill="hold">
                                          <p:stCondLst>
                                            <p:cond delay="0"/>
                                          </p:stCondLst>
                                        </p:cTn>
                                        <p:tgtEl>
                                          <p:spTgt spid="61"/>
                                        </p:tgtEl>
                                        <p:attrNameLst>
                                          <p:attrName>style.visibility</p:attrName>
                                        </p:attrNameLst>
                                      </p:cBhvr>
                                      <p:to>
                                        <p:strVal val="visible"/>
                                      </p:to>
                                    </p:set>
                                    <p:anim calcmode="lin" valueType="num">
                                      <p:cBhvr additive="base">
                                        <p:cTn id="134" dur="500" fill="hold"/>
                                        <p:tgtEl>
                                          <p:spTgt spid="61"/>
                                        </p:tgtEl>
                                        <p:attrNameLst>
                                          <p:attrName>ppt_x</p:attrName>
                                        </p:attrNameLst>
                                      </p:cBhvr>
                                      <p:tavLst>
                                        <p:tav tm="0">
                                          <p:val>
                                            <p:strVal val="#ppt_x"/>
                                          </p:val>
                                        </p:tav>
                                        <p:tav tm="100000">
                                          <p:val>
                                            <p:strVal val="#ppt_x"/>
                                          </p:val>
                                        </p:tav>
                                      </p:tavLst>
                                    </p:anim>
                                    <p:anim calcmode="lin" valueType="num">
                                      <p:cBhvr additive="base">
                                        <p:cTn id="135" dur="500" fill="hold"/>
                                        <p:tgtEl>
                                          <p:spTgt spid="61"/>
                                        </p:tgtEl>
                                        <p:attrNameLst>
                                          <p:attrName>ppt_y</p:attrName>
                                        </p:attrNameLst>
                                      </p:cBhvr>
                                      <p:tavLst>
                                        <p:tav tm="0">
                                          <p:val>
                                            <p:strVal val="1+#ppt_h/2"/>
                                          </p:val>
                                        </p:tav>
                                        <p:tav tm="100000">
                                          <p:val>
                                            <p:strVal val="#ppt_y"/>
                                          </p:val>
                                        </p:tav>
                                      </p:tavLst>
                                    </p:anim>
                                  </p:childTnLst>
                                </p:cTn>
                              </p:par>
                              <p:par>
                                <p:cTn id="136" presetID="2" presetClass="entr" presetSubtype="4" fill="hold" grpId="0" nodeType="withEffect">
                                  <p:stCondLst>
                                    <p:cond delay="0"/>
                                  </p:stCondLst>
                                  <p:childTnLst>
                                    <p:set>
                                      <p:cBhvr>
                                        <p:cTn id="137" dur="1" fill="hold">
                                          <p:stCondLst>
                                            <p:cond delay="0"/>
                                          </p:stCondLst>
                                        </p:cTn>
                                        <p:tgtEl>
                                          <p:spTgt spid="25"/>
                                        </p:tgtEl>
                                        <p:attrNameLst>
                                          <p:attrName>style.visibility</p:attrName>
                                        </p:attrNameLst>
                                      </p:cBhvr>
                                      <p:to>
                                        <p:strVal val="visible"/>
                                      </p:to>
                                    </p:set>
                                    <p:anim calcmode="lin" valueType="num">
                                      <p:cBhvr additive="base">
                                        <p:cTn id="138" dur="500" fill="hold"/>
                                        <p:tgtEl>
                                          <p:spTgt spid="25"/>
                                        </p:tgtEl>
                                        <p:attrNameLst>
                                          <p:attrName>ppt_x</p:attrName>
                                        </p:attrNameLst>
                                      </p:cBhvr>
                                      <p:tavLst>
                                        <p:tav tm="0">
                                          <p:val>
                                            <p:strVal val="#ppt_x"/>
                                          </p:val>
                                        </p:tav>
                                        <p:tav tm="100000">
                                          <p:val>
                                            <p:strVal val="#ppt_x"/>
                                          </p:val>
                                        </p:tav>
                                      </p:tavLst>
                                    </p:anim>
                                    <p:anim calcmode="lin" valueType="num">
                                      <p:cBhvr additive="base">
                                        <p:cTn id="139"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40" fill="hold">
                      <p:stCondLst>
                        <p:cond delay="indefinite"/>
                      </p:stCondLst>
                      <p:childTnLst>
                        <p:par>
                          <p:cTn id="141" fill="hold">
                            <p:stCondLst>
                              <p:cond delay="0"/>
                            </p:stCondLst>
                            <p:childTnLst>
                              <p:par>
                                <p:cTn id="142" presetID="2" presetClass="entr" presetSubtype="8" fill="hold" nodeType="clickEffect">
                                  <p:stCondLst>
                                    <p:cond delay="0"/>
                                  </p:stCondLst>
                                  <p:childTnLst>
                                    <p:set>
                                      <p:cBhvr>
                                        <p:cTn id="143" dur="1" fill="hold">
                                          <p:stCondLst>
                                            <p:cond delay="0"/>
                                          </p:stCondLst>
                                        </p:cTn>
                                        <p:tgtEl>
                                          <p:spTgt spid="116"/>
                                        </p:tgtEl>
                                        <p:attrNameLst>
                                          <p:attrName>style.visibility</p:attrName>
                                        </p:attrNameLst>
                                      </p:cBhvr>
                                      <p:to>
                                        <p:strVal val="visible"/>
                                      </p:to>
                                    </p:set>
                                    <p:anim calcmode="lin" valueType="num">
                                      <p:cBhvr additive="base">
                                        <p:cTn id="144" dur="500" fill="hold"/>
                                        <p:tgtEl>
                                          <p:spTgt spid="116"/>
                                        </p:tgtEl>
                                        <p:attrNameLst>
                                          <p:attrName>ppt_x</p:attrName>
                                        </p:attrNameLst>
                                      </p:cBhvr>
                                      <p:tavLst>
                                        <p:tav tm="0">
                                          <p:val>
                                            <p:strVal val="0-#ppt_w/2"/>
                                          </p:val>
                                        </p:tav>
                                        <p:tav tm="100000">
                                          <p:val>
                                            <p:strVal val="#ppt_x"/>
                                          </p:val>
                                        </p:tav>
                                      </p:tavLst>
                                    </p:anim>
                                    <p:anim calcmode="lin" valueType="num">
                                      <p:cBhvr additive="base">
                                        <p:cTn id="145" dur="500" fill="hold"/>
                                        <p:tgtEl>
                                          <p:spTgt spid="116"/>
                                        </p:tgtEl>
                                        <p:attrNameLst>
                                          <p:attrName>ppt_y</p:attrName>
                                        </p:attrNameLst>
                                      </p:cBhvr>
                                      <p:tavLst>
                                        <p:tav tm="0">
                                          <p:val>
                                            <p:strVal val="#ppt_y"/>
                                          </p:val>
                                        </p:tav>
                                        <p:tav tm="100000">
                                          <p:val>
                                            <p:strVal val="#ppt_y"/>
                                          </p:val>
                                        </p:tav>
                                      </p:tavLst>
                                    </p:anim>
                                  </p:childTnLst>
                                </p:cTn>
                              </p:par>
                              <p:par>
                                <p:cTn id="146" presetID="2" presetClass="entr" presetSubtype="8" fill="hold" grpId="0" nodeType="withEffect">
                                  <p:stCondLst>
                                    <p:cond delay="0"/>
                                  </p:stCondLst>
                                  <p:childTnLst>
                                    <p:set>
                                      <p:cBhvr>
                                        <p:cTn id="147" dur="1" fill="hold">
                                          <p:stCondLst>
                                            <p:cond delay="0"/>
                                          </p:stCondLst>
                                        </p:cTn>
                                        <p:tgtEl>
                                          <p:spTgt spid="40"/>
                                        </p:tgtEl>
                                        <p:attrNameLst>
                                          <p:attrName>style.visibility</p:attrName>
                                        </p:attrNameLst>
                                      </p:cBhvr>
                                      <p:to>
                                        <p:strVal val="visible"/>
                                      </p:to>
                                    </p:set>
                                    <p:anim calcmode="lin" valueType="num">
                                      <p:cBhvr additive="base">
                                        <p:cTn id="148" dur="500" fill="hold"/>
                                        <p:tgtEl>
                                          <p:spTgt spid="40"/>
                                        </p:tgtEl>
                                        <p:attrNameLst>
                                          <p:attrName>ppt_x</p:attrName>
                                        </p:attrNameLst>
                                      </p:cBhvr>
                                      <p:tavLst>
                                        <p:tav tm="0">
                                          <p:val>
                                            <p:strVal val="0-#ppt_w/2"/>
                                          </p:val>
                                        </p:tav>
                                        <p:tav tm="100000">
                                          <p:val>
                                            <p:strVal val="#ppt_x"/>
                                          </p:val>
                                        </p:tav>
                                      </p:tavLst>
                                    </p:anim>
                                    <p:anim calcmode="lin" valueType="num">
                                      <p:cBhvr additive="base">
                                        <p:cTn id="149" dur="500" fill="hold"/>
                                        <p:tgtEl>
                                          <p:spTgt spid="40"/>
                                        </p:tgtEl>
                                        <p:attrNameLst>
                                          <p:attrName>ppt_y</p:attrName>
                                        </p:attrNameLst>
                                      </p:cBhvr>
                                      <p:tavLst>
                                        <p:tav tm="0">
                                          <p:val>
                                            <p:strVal val="#ppt_y"/>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2" presetClass="entr" presetSubtype="4" fill="hold" grpId="0" nodeType="clickEffect">
                                  <p:stCondLst>
                                    <p:cond delay="0"/>
                                  </p:stCondLst>
                                  <p:childTnLst>
                                    <p:set>
                                      <p:cBhvr>
                                        <p:cTn id="153" dur="1" fill="hold">
                                          <p:stCondLst>
                                            <p:cond delay="0"/>
                                          </p:stCondLst>
                                        </p:cTn>
                                        <p:tgtEl>
                                          <p:spTgt spid="62"/>
                                        </p:tgtEl>
                                        <p:attrNameLst>
                                          <p:attrName>style.visibility</p:attrName>
                                        </p:attrNameLst>
                                      </p:cBhvr>
                                      <p:to>
                                        <p:strVal val="visible"/>
                                      </p:to>
                                    </p:set>
                                    <p:anim calcmode="lin" valueType="num">
                                      <p:cBhvr additive="base">
                                        <p:cTn id="154" dur="500" fill="hold"/>
                                        <p:tgtEl>
                                          <p:spTgt spid="62"/>
                                        </p:tgtEl>
                                        <p:attrNameLst>
                                          <p:attrName>ppt_x</p:attrName>
                                        </p:attrNameLst>
                                      </p:cBhvr>
                                      <p:tavLst>
                                        <p:tav tm="0">
                                          <p:val>
                                            <p:strVal val="#ppt_x"/>
                                          </p:val>
                                        </p:tav>
                                        <p:tav tm="100000">
                                          <p:val>
                                            <p:strVal val="#ppt_x"/>
                                          </p:val>
                                        </p:tav>
                                      </p:tavLst>
                                    </p:anim>
                                    <p:anim calcmode="lin" valueType="num">
                                      <p:cBhvr additive="base">
                                        <p:cTn id="155" dur="500" fill="hold"/>
                                        <p:tgtEl>
                                          <p:spTgt spid="62"/>
                                        </p:tgtEl>
                                        <p:attrNameLst>
                                          <p:attrName>ppt_y</p:attrName>
                                        </p:attrNameLst>
                                      </p:cBhvr>
                                      <p:tavLst>
                                        <p:tav tm="0">
                                          <p:val>
                                            <p:strVal val="1+#ppt_h/2"/>
                                          </p:val>
                                        </p:tav>
                                        <p:tav tm="100000">
                                          <p:val>
                                            <p:strVal val="#ppt_y"/>
                                          </p:val>
                                        </p:tav>
                                      </p:tavLst>
                                    </p:anim>
                                  </p:childTnLst>
                                </p:cTn>
                              </p:par>
                              <p:par>
                                <p:cTn id="156" presetID="2" presetClass="entr" presetSubtype="4" fill="hold" grpId="0" nodeType="withEffect">
                                  <p:stCondLst>
                                    <p:cond delay="0"/>
                                  </p:stCondLst>
                                  <p:childTnLst>
                                    <p:set>
                                      <p:cBhvr>
                                        <p:cTn id="157" dur="1" fill="hold">
                                          <p:stCondLst>
                                            <p:cond delay="0"/>
                                          </p:stCondLst>
                                        </p:cTn>
                                        <p:tgtEl>
                                          <p:spTgt spid="17"/>
                                        </p:tgtEl>
                                        <p:attrNameLst>
                                          <p:attrName>style.visibility</p:attrName>
                                        </p:attrNameLst>
                                      </p:cBhvr>
                                      <p:to>
                                        <p:strVal val="visible"/>
                                      </p:to>
                                    </p:set>
                                    <p:anim calcmode="lin" valueType="num">
                                      <p:cBhvr additive="base">
                                        <p:cTn id="158" dur="500" fill="hold"/>
                                        <p:tgtEl>
                                          <p:spTgt spid="17"/>
                                        </p:tgtEl>
                                        <p:attrNameLst>
                                          <p:attrName>ppt_x</p:attrName>
                                        </p:attrNameLst>
                                      </p:cBhvr>
                                      <p:tavLst>
                                        <p:tav tm="0">
                                          <p:val>
                                            <p:strVal val="#ppt_x"/>
                                          </p:val>
                                        </p:tav>
                                        <p:tav tm="100000">
                                          <p:val>
                                            <p:strVal val="#ppt_x"/>
                                          </p:val>
                                        </p:tav>
                                      </p:tavLst>
                                    </p:anim>
                                    <p:anim calcmode="lin" valueType="num">
                                      <p:cBhvr additive="base">
                                        <p:cTn id="159"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160" fill="hold">
                      <p:stCondLst>
                        <p:cond delay="indefinite"/>
                      </p:stCondLst>
                      <p:childTnLst>
                        <p:par>
                          <p:cTn id="161" fill="hold">
                            <p:stCondLst>
                              <p:cond delay="0"/>
                            </p:stCondLst>
                            <p:childTnLst>
                              <p:par>
                                <p:cTn id="162" presetID="2" presetClass="entr" presetSubtype="2" fill="hold" grpId="0" nodeType="clickEffect">
                                  <p:stCondLst>
                                    <p:cond delay="0"/>
                                  </p:stCondLst>
                                  <p:childTnLst>
                                    <p:set>
                                      <p:cBhvr>
                                        <p:cTn id="163" dur="1" fill="hold">
                                          <p:stCondLst>
                                            <p:cond delay="0"/>
                                          </p:stCondLst>
                                        </p:cTn>
                                        <p:tgtEl>
                                          <p:spTgt spid="50"/>
                                        </p:tgtEl>
                                        <p:attrNameLst>
                                          <p:attrName>style.visibility</p:attrName>
                                        </p:attrNameLst>
                                      </p:cBhvr>
                                      <p:to>
                                        <p:strVal val="visible"/>
                                      </p:to>
                                    </p:set>
                                    <p:anim calcmode="lin" valueType="num">
                                      <p:cBhvr additive="base">
                                        <p:cTn id="164" dur="500" fill="hold"/>
                                        <p:tgtEl>
                                          <p:spTgt spid="50"/>
                                        </p:tgtEl>
                                        <p:attrNameLst>
                                          <p:attrName>ppt_x</p:attrName>
                                        </p:attrNameLst>
                                      </p:cBhvr>
                                      <p:tavLst>
                                        <p:tav tm="0">
                                          <p:val>
                                            <p:strVal val="1+#ppt_w/2"/>
                                          </p:val>
                                        </p:tav>
                                        <p:tav tm="100000">
                                          <p:val>
                                            <p:strVal val="#ppt_x"/>
                                          </p:val>
                                        </p:tav>
                                      </p:tavLst>
                                    </p:anim>
                                    <p:anim calcmode="lin" valueType="num">
                                      <p:cBhvr additive="base">
                                        <p:cTn id="165" dur="500" fill="hold"/>
                                        <p:tgtEl>
                                          <p:spTgt spid="50"/>
                                        </p:tgtEl>
                                        <p:attrNameLst>
                                          <p:attrName>ppt_y</p:attrName>
                                        </p:attrNameLst>
                                      </p:cBhvr>
                                      <p:tavLst>
                                        <p:tav tm="0">
                                          <p:val>
                                            <p:strVal val="#ppt_y"/>
                                          </p:val>
                                        </p:tav>
                                        <p:tav tm="100000">
                                          <p:val>
                                            <p:strVal val="#ppt_y"/>
                                          </p:val>
                                        </p:tav>
                                      </p:tavLst>
                                    </p:anim>
                                  </p:childTnLst>
                                </p:cTn>
                              </p:par>
                              <p:par>
                                <p:cTn id="166" presetID="2" presetClass="entr" presetSubtype="2" fill="hold" nodeType="withEffect">
                                  <p:stCondLst>
                                    <p:cond delay="0"/>
                                  </p:stCondLst>
                                  <p:childTnLst>
                                    <p:set>
                                      <p:cBhvr>
                                        <p:cTn id="167" dur="1" fill="hold">
                                          <p:stCondLst>
                                            <p:cond delay="0"/>
                                          </p:stCondLst>
                                        </p:cTn>
                                        <p:tgtEl>
                                          <p:spTgt spid="58"/>
                                        </p:tgtEl>
                                        <p:attrNameLst>
                                          <p:attrName>style.visibility</p:attrName>
                                        </p:attrNameLst>
                                      </p:cBhvr>
                                      <p:to>
                                        <p:strVal val="visible"/>
                                      </p:to>
                                    </p:set>
                                    <p:anim calcmode="lin" valueType="num">
                                      <p:cBhvr additive="base">
                                        <p:cTn id="168" dur="500" fill="hold"/>
                                        <p:tgtEl>
                                          <p:spTgt spid="58"/>
                                        </p:tgtEl>
                                        <p:attrNameLst>
                                          <p:attrName>ppt_x</p:attrName>
                                        </p:attrNameLst>
                                      </p:cBhvr>
                                      <p:tavLst>
                                        <p:tav tm="0">
                                          <p:val>
                                            <p:strVal val="1+#ppt_w/2"/>
                                          </p:val>
                                        </p:tav>
                                        <p:tav tm="100000">
                                          <p:val>
                                            <p:strVal val="#ppt_x"/>
                                          </p:val>
                                        </p:tav>
                                      </p:tavLst>
                                    </p:anim>
                                    <p:anim calcmode="lin" valueType="num">
                                      <p:cBhvr additive="base">
                                        <p:cTn id="169" dur="500" fill="hold"/>
                                        <p:tgtEl>
                                          <p:spTgt spid="58"/>
                                        </p:tgtEl>
                                        <p:attrNameLst>
                                          <p:attrName>ppt_y</p:attrName>
                                        </p:attrNameLst>
                                      </p:cBhvr>
                                      <p:tavLst>
                                        <p:tav tm="0">
                                          <p:val>
                                            <p:strVal val="#ppt_y"/>
                                          </p:val>
                                        </p:tav>
                                        <p:tav tm="100000">
                                          <p:val>
                                            <p:strVal val="#ppt_y"/>
                                          </p:val>
                                        </p:tav>
                                      </p:tavLst>
                                    </p:anim>
                                  </p:childTnLst>
                                </p:cTn>
                              </p:par>
                            </p:childTnLst>
                          </p:cTn>
                        </p:par>
                      </p:childTnLst>
                    </p:cTn>
                  </p:par>
                  <p:par>
                    <p:cTn id="170" fill="hold">
                      <p:stCondLst>
                        <p:cond delay="indefinite"/>
                      </p:stCondLst>
                      <p:childTnLst>
                        <p:par>
                          <p:cTn id="171" fill="hold">
                            <p:stCondLst>
                              <p:cond delay="0"/>
                            </p:stCondLst>
                            <p:childTnLst>
                              <p:par>
                                <p:cTn id="172" presetID="2" presetClass="entr" presetSubtype="4" fill="hold" grpId="0" nodeType="clickEffect">
                                  <p:stCondLst>
                                    <p:cond delay="0"/>
                                  </p:stCondLst>
                                  <p:childTnLst>
                                    <p:set>
                                      <p:cBhvr>
                                        <p:cTn id="173" dur="1" fill="hold">
                                          <p:stCondLst>
                                            <p:cond delay="0"/>
                                          </p:stCondLst>
                                        </p:cTn>
                                        <p:tgtEl>
                                          <p:spTgt spid="99"/>
                                        </p:tgtEl>
                                        <p:attrNameLst>
                                          <p:attrName>style.visibility</p:attrName>
                                        </p:attrNameLst>
                                      </p:cBhvr>
                                      <p:to>
                                        <p:strVal val="visible"/>
                                      </p:to>
                                    </p:set>
                                    <p:anim calcmode="lin" valueType="num">
                                      <p:cBhvr additive="base">
                                        <p:cTn id="174" dur="500" fill="hold"/>
                                        <p:tgtEl>
                                          <p:spTgt spid="99"/>
                                        </p:tgtEl>
                                        <p:attrNameLst>
                                          <p:attrName>ppt_x</p:attrName>
                                        </p:attrNameLst>
                                      </p:cBhvr>
                                      <p:tavLst>
                                        <p:tav tm="0">
                                          <p:val>
                                            <p:strVal val="#ppt_x"/>
                                          </p:val>
                                        </p:tav>
                                        <p:tav tm="100000">
                                          <p:val>
                                            <p:strVal val="#ppt_x"/>
                                          </p:val>
                                        </p:tav>
                                      </p:tavLst>
                                    </p:anim>
                                    <p:anim calcmode="lin" valueType="num">
                                      <p:cBhvr additive="base">
                                        <p:cTn id="175" dur="500" fill="hold"/>
                                        <p:tgtEl>
                                          <p:spTgt spid="99"/>
                                        </p:tgtEl>
                                        <p:attrNameLst>
                                          <p:attrName>ppt_y</p:attrName>
                                        </p:attrNameLst>
                                      </p:cBhvr>
                                      <p:tavLst>
                                        <p:tav tm="0">
                                          <p:val>
                                            <p:strVal val="1+#ppt_h/2"/>
                                          </p:val>
                                        </p:tav>
                                        <p:tav tm="100000">
                                          <p:val>
                                            <p:strVal val="#ppt_y"/>
                                          </p:val>
                                        </p:tav>
                                      </p:tavLst>
                                    </p:anim>
                                  </p:childTnLst>
                                </p:cTn>
                              </p:par>
                              <p:par>
                                <p:cTn id="176" presetID="2" presetClass="entr" presetSubtype="4" fill="hold" grpId="0" nodeType="withEffect">
                                  <p:stCondLst>
                                    <p:cond delay="0"/>
                                  </p:stCondLst>
                                  <p:childTnLst>
                                    <p:set>
                                      <p:cBhvr>
                                        <p:cTn id="177" dur="1" fill="hold">
                                          <p:stCondLst>
                                            <p:cond delay="0"/>
                                          </p:stCondLst>
                                        </p:cTn>
                                        <p:tgtEl>
                                          <p:spTgt spid="100"/>
                                        </p:tgtEl>
                                        <p:attrNameLst>
                                          <p:attrName>style.visibility</p:attrName>
                                        </p:attrNameLst>
                                      </p:cBhvr>
                                      <p:to>
                                        <p:strVal val="visible"/>
                                      </p:to>
                                    </p:set>
                                    <p:anim calcmode="lin" valueType="num">
                                      <p:cBhvr additive="base">
                                        <p:cTn id="178" dur="500" fill="hold"/>
                                        <p:tgtEl>
                                          <p:spTgt spid="100"/>
                                        </p:tgtEl>
                                        <p:attrNameLst>
                                          <p:attrName>ppt_x</p:attrName>
                                        </p:attrNameLst>
                                      </p:cBhvr>
                                      <p:tavLst>
                                        <p:tav tm="0">
                                          <p:val>
                                            <p:strVal val="#ppt_x"/>
                                          </p:val>
                                        </p:tav>
                                        <p:tav tm="100000">
                                          <p:val>
                                            <p:strVal val="#ppt_x"/>
                                          </p:val>
                                        </p:tav>
                                      </p:tavLst>
                                    </p:anim>
                                    <p:anim calcmode="lin" valueType="num">
                                      <p:cBhvr additive="base">
                                        <p:cTn id="179" dur="500" fill="hold"/>
                                        <p:tgtEl>
                                          <p:spTgt spid="100"/>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8" fill="hold" grpId="0" nodeType="clickEffect">
                                  <p:stCondLst>
                                    <p:cond delay="0"/>
                                  </p:stCondLst>
                                  <p:childTnLst>
                                    <p:set>
                                      <p:cBhvr>
                                        <p:cTn id="183" dur="1" fill="hold">
                                          <p:stCondLst>
                                            <p:cond delay="0"/>
                                          </p:stCondLst>
                                        </p:cTn>
                                        <p:tgtEl>
                                          <p:spTgt spid="57"/>
                                        </p:tgtEl>
                                        <p:attrNameLst>
                                          <p:attrName>style.visibility</p:attrName>
                                        </p:attrNameLst>
                                      </p:cBhvr>
                                      <p:to>
                                        <p:strVal val="visible"/>
                                      </p:to>
                                    </p:set>
                                    <p:anim calcmode="lin" valueType="num">
                                      <p:cBhvr additive="base">
                                        <p:cTn id="184" dur="500" fill="hold"/>
                                        <p:tgtEl>
                                          <p:spTgt spid="57"/>
                                        </p:tgtEl>
                                        <p:attrNameLst>
                                          <p:attrName>ppt_x</p:attrName>
                                        </p:attrNameLst>
                                      </p:cBhvr>
                                      <p:tavLst>
                                        <p:tav tm="0">
                                          <p:val>
                                            <p:strVal val="0-#ppt_w/2"/>
                                          </p:val>
                                        </p:tav>
                                        <p:tav tm="100000">
                                          <p:val>
                                            <p:strVal val="#ppt_x"/>
                                          </p:val>
                                        </p:tav>
                                      </p:tavLst>
                                    </p:anim>
                                    <p:anim calcmode="lin" valueType="num">
                                      <p:cBhvr additive="base">
                                        <p:cTn id="185" dur="500" fill="hold"/>
                                        <p:tgtEl>
                                          <p:spTgt spid="57"/>
                                        </p:tgtEl>
                                        <p:attrNameLst>
                                          <p:attrName>ppt_y</p:attrName>
                                        </p:attrNameLst>
                                      </p:cBhvr>
                                      <p:tavLst>
                                        <p:tav tm="0">
                                          <p:val>
                                            <p:strVal val="#ppt_y"/>
                                          </p:val>
                                        </p:tav>
                                        <p:tav tm="100000">
                                          <p:val>
                                            <p:strVal val="#ppt_y"/>
                                          </p:val>
                                        </p:tav>
                                      </p:tavLst>
                                    </p:anim>
                                  </p:childTnLst>
                                </p:cTn>
                              </p:par>
                              <p:par>
                                <p:cTn id="186" presetID="2" presetClass="entr" presetSubtype="8" fill="hold" nodeType="withEffect">
                                  <p:stCondLst>
                                    <p:cond delay="0"/>
                                  </p:stCondLst>
                                  <p:childTnLst>
                                    <p:set>
                                      <p:cBhvr>
                                        <p:cTn id="187" dur="1" fill="hold">
                                          <p:stCondLst>
                                            <p:cond delay="0"/>
                                          </p:stCondLst>
                                        </p:cTn>
                                        <p:tgtEl>
                                          <p:spTgt spid="123"/>
                                        </p:tgtEl>
                                        <p:attrNameLst>
                                          <p:attrName>style.visibility</p:attrName>
                                        </p:attrNameLst>
                                      </p:cBhvr>
                                      <p:to>
                                        <p:strVal val="visible"/>
                                      </p:to>
                                    </p:set>
                                    <p:anim calcmode="lin" valueType="num">
                                      <p:cBhvr additive="base">
                                        <p:cTn id="188" dur="500" fill="hold"/>
                                        <p:tgtEl>
                                          <p:spTgt spid="123"/>
                                        </p:tgtEl>
                                        <p:attrNameLst>
                                          <p:attrName>ppt_x</p:attrName>
                                        </p:attrNameLst>
                                      </p:cBhvr>
                                      <p:tavLst>
                                        <p:tav tm="0">
                                          <p:val>
                                            <p:strVal val="0-#ppt_w/2"/>
                                          </p:val>
                                        </p:tav>
                                        <p:tav tm="100000">
                                          <p:val>
                                            <p:strVal val="#ppt_x"/>
                                          </p:val>
                                        </p:tav>
                                      </p:tavLst>
                                    </p:anim>
                                    <p:anim calcmode="lin" valueType="num">
                                      <p:cBhvr additive="base">
                                        <p:cTn id="189" dur="500" fill="hold"/>
                                        <p:tgtEl>
                                          <p:spTgt spid="1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8" grpId="0" animBg="1"/>
      <p:bldP spid="63" grpId="0" animBg="1"/>
      <p:bldP spid="59" grpId="0" animBg="1"/>
      <p:bldP spid="54" grpId="0" animBg="1"/>
      <p:bldP spid="37" grpId="0" animBg="1"/>
      <p:bldP spid="44" grpId="0"/>
      <p:bldP spid="21" grpId="0" animBg="1"/>
      <p:bldP spid="25" grpId="0" animBg="1"/>
      <p:bldP spid="17" grpId="0" animBg="1"/>
      <p:bldP spid="29" grpId="0"/>
      <p:bldP spid="30" grpId="1"/>
      <p:bldP spid="32" grpId="0"/>
      <p:bldP spid="39" grpId="0"/>
      <p:bldP spid="31" grpId="0"/>
      <p:bldP spid="42" grpId="0"/>
      <p:bldP spid="43" grpId="0"/>
      <p:bldP spid="19" grpId="0"/>
      <p:bldP spid="24" grpId="0"/>
      <p:bldP spid="38" grpId="0"/>
      <p:bldP spid="40" grpId="0"/>
      <p:bldP spid="50" grpId="0"/>
      <p:bldP spid="55" grpId="0"/>
      <p:bldP spid="57" grpId="0"/>
      <p:bldP spid="61" grpId="0"/>
      <p:bldP spid="62" grpId="0"/>
      <p:bldP spid="100" grpId="0" animBg="1"/>
      <p:bldP spid="99"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44767" y="625897"/>
            <a:ext cx="11798388" cy="6232104"/>
          </a:xfrm>
          <a:prstGeom prst="rect">
            <a:avLst/>
          </a:prstGeom>
        </p:spPr>
      </p:pic>
      <p:sp>
        <p:nvSpPr>
          <p:cNvPr id="5" name="矩形 4"/>
          <p:cNvSpPr/>
          <p:nvPr/>
        </p:nvSpPr>
        <p:spPr>
          <a:xfrm>
            <a:off x="823651" y="2071734"/>
            <a:ext cx="576064"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6" name="图片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44767" y="1318719"/>
            <a:ext cx="11798388" cy="5539282"/>
          </a:xfrm>
          <a:prstGeom prst="rect">
            <a:avLst/>
          </a:prstGeom>
        </p:spPr>
      </p:pic>
      <p:pic>
        <p:nvPicPr>
          <p:cNvPr id="8" name="图片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9336361" y="4869160"/>
            <a:ext cx="1219200" cy="619125"/>
          </a:xfrm>
          <a:prstGeom prst="rect">
            <a:avLst/>
          </a:prstGeom>
        </p:spPr>
      </p:pic>
      <p:pic>
        <p:nvPicPr>
          <p:cNvPr id="9" name="图片 8"/>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45996" y="1329016"/>
            <a:ext cx="11797159" cy="5369835"/>
          </a:xfrm>
          <a:prstGeom prst="rect">
            <a:avLst/>
          </a:prstGeom>
        </p:spPr>
      </p:pic>
      <p:sp>
        <p:nvSpPr>
          <p:cNvPr id="10" name="矩形 9"/>
          <p:cNvSpPr/>
          <p:nvPr/>
        </p:nvSpPr>
        <p:spPr>
          <a:xfrm>
            <a:off x="9336360" y="1772816"/>
            <a:ext cx="788358" cy="29891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12" name="图片 11"/>
          <p:cNvPicPr>
            <a:picLocks noChangeAspect="1"/>
          </p:cNvPicPr>
          <p:nvPr/>
        </p:nvPicPr>
        <p:blipFill>
          <a:blip r:embed="rId7" cstate="print">
            <a:extLst>
              <a:ext uri="{28A0092B-C50C-407E-A947-70E740481C1C}">
                <a14:useLocalDpi xmlns="" xmlns:a14="http://schemas.microsoft.com/office/drawing/2010/main" val="0"/>
              </a:ext>
            </a:extLst>
          </a:blip>
          <a:stretch>
            <a:fillRect/>
          </a:stretch>
        </p:blipFill>
        <p:spPr>
          <a:xfrm>
            <a:off x="1966355" y="1495082"/>
            <a:ext cx="10076799" cy="5373215"/>
          </a:xfrm>
          <a:prstGeom prst="rect">
            <a:avLst/>
          </a:prstGeom>
        </p:spPr>
      </p:pic>
      <p:sp>
        <p:nvSpPr>
          <p:cNvPr id="16" name="Text Box 27" descr="2"/>
          <p:cNvSpPr txBox="1">
            <a:spLocks noChangeArrowheads="1"/>
          </p:cNvSpPr>
          <p:nvPr/>
        </p:nvSpPr>
        <p:spPr bwMode="gray">
          <a:xfrm>
            <a:off x="778934" y="81102"/>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进度管理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17" name="AutoShape 23"/>
          <p:cNvSpPr>
            <a:spLocks noChangeArrowheads="1"/>
          </p:cNvSpPr>
          <p:nvPr/>
        </p:nvSpPr>
        <p:spPr bwMode="auto">
          <a:xfrm>
            <a:off x="272923" y="20641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accent1"/>
              </a:solidFill>
            </a:endParaRPr>
          </a:p>
        </p:txBody>
      </p:sp>
      <p:sp>
        <p:nvSpPr>
          <p:cNvPr id="18" name="AutoShape 23"/>
          <p:cNvSpPr>
            <a:spLocks noChangeArrowheads="1"/>
          </p:cNvSpPr>
          <p:nvPr/>
        </p:nvSpPr>
        <p:spPr bwMode="auto">
          <a:xfrm>
            <a:off x="531551" y="20641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accent1"/>
              </a:solidFill>
            </a:endParaRPr>
          </a:p>
        </p:txBody>
      </p:sp>
    </p:spTree>
    <p:extLst>
      <p:ext uri="{BB962C8B-B14F-4D97-AF65-F5344CB8AC3E}">
        <p14:creationId xmlns="" xmlns:p14="http://schemas.microsoft.com/office/powerpoint/2010/main" val="290432277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50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500" fill="hold"/>
                                        <p:tgtEl>
                                          <p:spTgt spid="9"/>
                                        </p:tgtEl>
                                        <p:attrNameLst>
                                          <p:attrName>ppt_x</p:attrName>
                                        </p:attrNameLst>
                                      </p:cBhvr>
                                      <p:tavLst>
                                        <p:tav tm="0">
                                          <p:val>
                                            <p:strVal val="#ppt_x"/>
                                          </p:val>
                                        </p:tav>
                                        <p:tav tm="100000">
                                          <p:val>
                                            <p:strVal val="#ppt_x"/>
                                          </p:val>
                                        </p:tav>
                                      </p:tavLst>
                                    </p:anim>
                                    <p:anim calcmode="lin" valueType="num">
                                      <p:cBhvr additive="base">
                                        <p:cTn id="2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500"/>
                                  </p:stCondLst>
                                  <p:childTnLst>
                                    <p:set>
                                      <p:cBhvr>
                                        <p:cTn id="28" dur="1" fill="hold">
                                          <p:stCondLst>
                                            <p:cond delay="0"/>
                                          </p:stCondLst>
                                        </p:cTn>
                                        <p:tgtEl>
                                          <p:spTgt spid="10"/>
                                        </p:tgtEl>
                                        <p:attrNameLst>
                                          <p:attrName>style.visibility</p:attrName>
                                        </p:attrNameLst>
                                      </p:cBhvr>
                                      <p:to>
                                        <p:strVal val="visible"/>
                                      </p:to>
                                    </p:set>
                                    <p:anim calcmode="lin" valueType="num">
                                      <p:cBhvr additive="base">
                                        <p:cTn id="29" dur="500" fill="hold"/>
                                        <p:tgtEl>
                                          <p:spTgt spid="10"/>
                                        </p:tgtEl>
                                        <p:attrNameLst>
                                          <p:attrName>ppt_x</p:attrName>
                                        </p:attrNameLst>
                                      </p:cBhvr>
                                      <p:tavLst>
                                        <p:tav tm="0">
                                          <p:val>
                                            <p:strVal val="#ppt_x"/>
                                          </p:val>
                                        </p:tav>
                                        <p:tav tm="100000">
                                          <p:val>
                                            <p:strVal val="#ppt_x"/>
                                          </p:val>
                                        </p:tav>
                                      </p:tavLst>
                                    </p:anim>
                                    <p:anim calcmode="lin" valueType="num">
                                      <p:cBhvr additive="base">
                                        <p:cTn id="3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5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500" fill="hold"/>
                                        <p:tgtEl>
                                          <p:spTgt spid="12"/>
                                        </p:tgtEl>
                                        <p:attrNameLst>
                                          <p:attrName>ppt_x</p:attrName>
                                        </p:attrNameLst>
                                      </p:cBhvr>
                                      <p:tavLst>
                                        <p:tav tm="0">
                                          <p:val>
                                            <p:strVal val="#ppt_x"/>
                                          </p:val>
                                        </p:tav>
                                        <p:tav tm="100000">
                                          <p:val>
                                            <p:strVal val="#ppt_x"/>
                                          </p:val>
                                        </p:tav>
                                      </p:tavLst>
                                    </p:anim>
                                    <p:anim calcmode="lin" valueType="num">
                                      <p:cBhvr additive="base">
                                        <p:cTn id="3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cstate="print"/>
          <a:stretch>
            <a:fillRect/>
          </a:stretch>
        </p:blipFill>
        <p:spPr>
          <a:xfrm>
            <a:off x="4582" y="489436"/>
            <a:ext cx="12211084" cy="6368566"/>
          </a:xfrm>
          <a:prstGeom prst="rect">
            <a:avLst/>
          </a:prstGeom>
        </p:spPr>
      </p:pic>
      <p:sp>
        <p:nvSpPr>
          <p:cNvPr id="14" name="矩形 13"/>
          <p:cNvSpPr/>
          <p:nvPr/>
        </p:nvSpPr>
        <p:spPr>
          <a:xfrm>
            <a:off x="10771833" y="2182016"/>
            <a:ext cx="735564" cy="2791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p:nvPicPr>
        <p:blipFill>
          <a:blip r:embed="rId4" cstate="print"/>
          <a:stretch>
            <a:fillRect/>
          </a:stretch>
        </p:blipFill>
        <p:spPr>
          <a:xfrm>
            <a:off x="4582" y="519046"/>
            <a:ext cx="12211084" cy="6331459"/>
          </a:xfrm>
          <a:prstGeom prst="rect">
            <a:avLst/>
          </a:prstGeom>
        </p:spPr>
      </p:pic>
      <p:sp>
        <p:nvSpPr>
          <p:cNvPr id="16" name="矩形 15"/>
          <p:cNvSpPr/>
          <p:nvPr/>
        </p:nvSpPr>
        <p:spPr>
          <a:xfrm>
            <a:off x="9069578" y="1606485"/>
            <a:ext cx="835018" cy="27914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5" cstate="print"/>
          <a:stretch>
            <a:fillRect/>
          </a:stretch>
        </p:blipFill>
        <p:spPr>
          <a:xfrm>
            <a:off x="10971" y="505527"/>
            <a:ext cx="12211084" cy="6358494"/>
          </a:xfrm>
          <a:prstGeom prst="rect">
            <a:avLst/>
          </a:prstGeom>
        </p:spPr>
      </p:pic>
      <p:sp>
        <p:nvSpPr>
          <p:cNvPr id="9" name="Text Box 27" descr="2"/>
          <p:cNvSpPr txBox="1">
            <a:spLocks noChangeArrowheads="1"/>
          </p:cNvSpPr>
          <p:nvPr/>
        </p:nvSpPr>
        <p:spPr bwMode="gray">
          <a:xfrm>
            <a:off x="579434" y="-18648"/>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预算管理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10" name="AutoShape 23"/>
          <p:cNvSpPr>
            <a:spLocks noChangeArrowheads="1"/>
          </p:cNvSpPr>
          <p:nvPr/>
        </p:nvSpPr>
        <p:spPr bwMode="auto">
          <a:xfrm>
            <a:off x="73423" y="10666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accent1"/>
              </a:solidFill>
            </a:endParaRPr>
          </a:p>
        </p:txBody>
      </p:sp>
      <p:sp>
        <p:nvSpPr>
          <p:cNvPr id="12" name="AutoShape 23"/>
          <p:cNvSpPr>
            <a:spLocks noChangeArrowheads="1"/>
          </p:cNvSpPr>
          <p:nvPr/>
        </p:nvSpPr>
        <p:spPr bwMode="auto">
          <a:xfrm>
            <a:off x="332051" y="10666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accent1"/>
              </a:solidFill>
            </a:endParaRPr>
          </a:p>
        </p:txBody>
      </p:sp>
    </p:spTree>
    <p:extLst>
      <p:ext uri="{BB962C8B-B14F-4D97-AF65-F5344CB8AC3E}">
        <p14:creationId xmlns="" xmlns:p14="http://schemas.microsoft.com/office/powerpoint/2010/main" val="5805915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499"/>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499"/>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500"/>
                                  </p:stCondLst>
                                  <p:childTnLst>
                                    <p:set>
                                      <p:cBhvr>
                                        <p:cTn id="14" dur="1" fill="hold">
                                          <p:stCondLst>
                                            <p:cond delay="499"/>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500"/>
                                  </p:stCondLst>
                                  <p:childTnLst>
                                    <p:set>
                                      <p:cBhvr>
                                        <p:cTn id="18" dur="1" fill="hold">
                                          <p:stCondLst>
                                            <p:cond delay="499"/>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stretch>
            <a:fillRect/>
          </a:stretch>
        </p:blipFill>
        <p:spPr>
          <a:xfrm>
            <a:off x="21755" y="551346"/>
            <a:ext cx="12180722" cy="6306657"/>
          </a:xfrm>
          <a:prstGeom prst="rect">
            <a:avLst/>
          </a:prstGeom>
        </p:spPr>
      </p:pic>
      <p:sp>
        <p:nvSpPr>
          <p:cNvPr id="5" name="Text Box 27" descr="2"/>
          <p:cNvSpPr txBox="1">
            <a:spLocks noChangeArrowheads="1"/>
          </p:cNvSpPr>
          <p:nvPr/>
        </p:nvSpPr>
        <p:spPr bwMode="gray">
          <a:xfrm>
            <a:off x="579434" y="-2023"/>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预算管理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6" name="AutoShape 23"/>
          <p:cNvSpPr>
            <a:spLocks noChangeArrowheads="1"/>
          </p:cNvSpPr>
          <p:nvPr/>
        </p:nvSpPr>
        <p:spPr bwMode="auto">
          <a:xfrm>
            <a:off x="73423" y="12329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accent1"/>
              </a:solidFill>
            </a:endParaRPr>
          </a:p>
        </p:txBody>
      </p:sp>
      <p:sp>
        <p:nvSpPr>
          <p:cNvPr id="7" name="AutoShape 23"/>
          <p:cNvSpPr>
            <a:spLocks noChangeArrowheads="1"/>
          </p:cNvSpPr>
          <p:nvPr/>
        </p:nvSpPr>
        <p:spPr bwMode="auto">
          <a:xfrm>
            <a:off x="332051" y="12329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accent1"/>
              </a:solidFill>
            </a:endParaRPr>
          </a:p>
        </p:txBody>
      </p:sp>
    </p:spTree>
    <p:extLst>
      <p:ext uri="{BB962C8B-B14F-4D97-AF65-F5344CB8AC3E}">
        <p14:creationId xmlns="" xmlns:p14="http://schemas.microsoft.com/office/powerpoint/2010/main" val="384847431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27232" y="1018663"/>
            <a:ext cx="12180722" cy="5834901"/>
          </a:xfrm>
          <a:prstGeom prst="rect">
            <a:avLst/>
          </a:prstGeom>
        </p:spPr>
      </p:pic>
      <p:pic>
        <p:nvPicPr>
          <p:cNvPr id="6" name="图片 5"/>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27232" y="1020114"/>
            <a:ext cx="12180722" cy="5833860"/>
          </a:xfrm>
          <a:prstGeom prst="rect">
            <a:avLst/>
          </a:prstGeom>
        </p:spPr>
      </p:pic>
      <p:pic>
        <p:nvPicPr>
          <p:cNvPr id="7" name="图片 6"/>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5065" y="1036623"/>
            <a:ext cx="12180722" cy="5821991"/>
          </a:xfrm>
          <a:prstGeom prst="rect">
            <a:avLst/>
          </a:prstGeom>
        </p:spPr>
      </p:pic>
      <p:pic>
        <p:nvPicPr>
          <p:cNvPr id="8" name="图片 7"/>
          <p:cNvPicPr>
            <a:picLocks noChangeAspect="1"/>
          </p:cNvPicPr>
          <p:nvPr/>
        </p:nvPicPr>
        <p:blipFill>
          <a:blip r:embed="rId6" cstate="print">
            <a:extLst>
              <a:ext uri="{28A0092B-C50C-407E-A947-70E740481C1C}">
                <a14:useLocalDpi xmlns="" xmlns:a14="http://schemas.microsoft.com/office/drawing/2010/main" val="0"/>
              </a:ext>
            </a:extLst>
          </a:blip>
          <a:stretch>
            <a:fillRect/>
          </a:stretch>
        </p:blipFill>
        <p:spPr>
          <a:xfrm>
            <a:off x="-27232" y="831273"/>
            <a:ext cx="12180722" cy="6026728"/>
          </a:xfrm>
          <a:prstGeom prst="rect">
            <a:avLst/>
          </a:prstGeom>
        </p:spPr>
      </p:pic>
      <p:sp>
        <p:nvSpPr>
          <p:cNvPr id="9" name="Text Box 27" descr="2"/>
          <p:cNvSpPr txBox="1">
            <a:spLocks noChangeArrowheads="1"/>
          </p:cNvSpPr>
          <p:nvPr/>
        </p:nvSpPr>
        <p:spPr bwMode="gray">
          <a:xfrm>
            <a:off x="579434" y="64477"/>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预算管理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10" name="AutoShape 23"/>
          <p:cNvSpPr>
            <a:spLocks noChangeArrowheads="1"/>
          </p:cNvSpPr>
          <p:nvPr/>
        </p:nvSpPr>
        <p:spPr bwMode="auto">
          <a:xfrm>
            <a:off x="73423" y="18979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2" name="AutoShape 23"/>
          <p:cNvSpPr>
            <a:spLocks noChangeArrowheads="1"/>
          </p:cNvSpPr>
          <p:nvPr/>
        </p:nvSpPr>
        <p:spPr bwMode="auto">
          <a:xfrm>
            <a:off x="332051" y="18979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3642768308"/>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stretch>
            <a:fillRect/>
          </a:stretch>
        </p:blipFill>
        <p:spPr>
          <a:xfrm>
            <a:off x="4581" y="549225"/>
            <a:ext cx="12180723" cy="6140514"/>
          </a:xfrm>
          <a:prstGeom prst="rect">
            <a:avLst/>
          </a:prstGeom>
        </p:spPr>
      </p:pic>
      <p:sp>
        <p:nvSpPr>
          <p:cNvPr id="10" name="矩形 9"/>
          <p:cNvSpPr/>
          <p:nvPr/>
        </p:nvSpPr>
        <p:spPr>
          <a:xfrm>
            <a:off x="1778459" y="839111"/>
            <a:ext cx="767375" cy="36283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7353" y="551345"/>
            <a:ext cx="12180722" cy="6138998"/>
          </a:xfrm>
          <a:prstGeom prst="rect">
            <a:avLst/>
          </a:prstGeom>
        </p:spPr>
      </p:pic>
      <p:pic>
        <p:nvPicPr>
          <p:cNvPr id="14" name="图片 13"/>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2057529" y="1832601"/>
            <a:ext cx="10099848" cy="4309865"/>
          </a:xfrm>
          <a:prstGeom prst="rect">
            <a:avLst/>
          </a:prstGeom>
        </p:spPr>
      </p:pic>
      <p:sp>
        <p:nvSpPr>
          <p:cNvPr id="8" name="Text Box 27" descr="2"/>
          <p:cNvSpPr txBox="1">
            <a:spLocks noChangeArrowheads="1"/>
          </p:cNvSpPr>
          <p:nvPr/>
        </p:nvSpPr>
        <p:spPr bwMode="gray">
          <a:xfrm>
            <a:off x="579434" y="-18648"/>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预算管理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13" name="AutoShape 23"/>
          <p:cNvSpPr>
            <a:spLocks noChangeArrowheads="1"/>
          </p:cNvSpPr>
          <p:nvPr/>
        </p:nvSpPr>
        <p:spPr bwMode="auto">
          <a:xfrm>
            <a:off x="73423" y="10666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5" name="AutoShape 23"/>
          <p:cNvSpPr>
            <a:spLocks noChangeArrowheads="1"/>
          </p:cNvSpPr>
          <p:nvPr/>
        </p:nvSpPr>
        <p:spPr bwMode="auto">
          <a:xfrm>
            <a:off x="332051" y="10666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664416580"/>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50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5"/>
          <p:cNvGrpSpPr/>
          <p:nvPr/>
        </p:nvGrpSpPr>
        <p:grpSpPr>
          <a:xfrm>
            <a:off x="1127448" y="504497"/>
            <a:ext cx="9503152" cy="6353503"/>
            <a:chOff x="142875" y="142875"/>
            <a:chExt cx="8858250" cy="6286500"/>
          </a:xfrm>
        </p:grpSpPr>
        <p:sp>
          <p:nvSpPr>
            <p:cNvPr id="8" name="AutoShape 39"/>
            <p:cNvSpPr>
              <a:spLocks noChangeArrowheads="1"/>
            </p:cNvSpPr>
            <p:nvPr/>
          </p:nvSpPr>
          <p:spPr bwMode="auto">
            <a:xfrm>
              <a:off x="1785938" y="4000500"/>
              <a:ext cx="6643687" cy="1214438"/>
            </a:xfrm>
            <a:prstGeom prst="roundRect">
              <a:avLst>
                <a:gd name="adj" fmla="val 16463"/>
              </a:avLst>
            </a:prstGeom>
            <a:solidFill>
              <a:srgbClr val="1D8AC8">
                <a:alpha val="30196"/>
              </a:srgbClr>
            </a:solidFill>
            <a:ln w="15875" algn="ctr">
              <a:noFill/>
              <a:prstDash val="dash"/>
              <a:round/>
              <a:headEnd/>
              <a:tailEnd/>
            </a:ln>
          </p:spPr>
          <p:txBody>
            <a:bodyPr wrap="none" anchor="ctr"/>
            <a:lstStyle/>
            <a:p>
              <a:pPr marL="0" lvl="1">
                <a:lnSpc>
                  <a:spcPct val="150000"/>
                </a:lnSpc>
                <a:tabLst>
                  <a:tab pos="0" algn="l"/>
                </a:tabLst>
              </a:pPr>
              <a:endParaRPr lang="zh-CN" altLang="en-US" sz="2000">
                <a:latin typeface="微软雅黑" pitchFamily="34" charset="-122"/>
                <a:ea typeface="微软雅黑" pitchFamily="34" charset="-122"/>
              </a:endParaRPr>
            </a:p>
          </p:txBody>
        </p:sp>
        <p:sp>
          <p:nvSpPr>
            <p:cNvPr id="9" name="AutoShape 39"/>
            <p:cNvSpPr>
              <a:spLocks noChangeArrowheads="1"/>
            </p:cNvSpPr>
            <p:nvPr/>
          </p:nvSpPr>
          <p:spPr bwMode="auto">
            <a:xfrm>
              <a:off x="1785938" y="2286000"/>
              <a:ext cx="6643687" cy="1500188"/>
            </a:xfrm>
            <a:prstGeom prst="roundRect">
              <a:avLst>
                <a:gd name="adj" fmla="val 16463"/>
              </a:avLst>
            </a:prstGeom>
            <a:solidFill>
              <a:srgbClr val="1D8AC8">
                <a:alpha val="30196"/>
              </a:srgbClr>
            </a:solidFill>
            <a:ln w="15875" algn="ctr">
              <a:noFill/>
              <a:prstDash val="dash"/>
              <a:round/>
              <a:headEnd/>
              <a:tailEnd/>
            </a:ln>
          </p:spPr>
          <p:txBody>
            <a:bodyPr wrap="none" anchor="ctr"/>
            <a:lstStyle/>
            <a:p>
              <a:pPr marL="0" lvl="1">
                <a:lnSpc>
                  <a:spcPct val="150000"/>
                </a:lnSpc>
                <a:tabLst>
                  <a:tab pos="0" algn="l"/>
                </a:tabLst>
              </a:pPr>
              <a:endParaRPr lang="zh-CN" altLang="en-US" sz="2000">
                <a:latin typeface="微软雅黑" pitchFamily="34" charset="-122"/>
                <a:ea typeface="微软雅黑" pitchFamily="34" charset="-122"/>
              </a:endParaRPr>
            </a:p>
          </p:txBody>
        </p:sp>
        <p:sp>
          <p:nvSpPr>
            <p:cNvPr id="10" name="AutoShape 39"/>
            <p:cNvSpPr>
              <a:spLocks noChangeArrowheads="1"/>
            </p:cNvSpPr>
            <p:nvPr/>
          </p:nvSpPr>
          <p:spPr bwMode="auto">
            <a:xfrm>
              <a:off x="2357438" y="1571625"/>
              <a:ext cx="5429250" cy="571500"/>
            </a:xfrm>
            <a:prstGeom prst="roundRect">
              <a:avLst>
                <a:gd name="adj" fmla="val 16463"/>
              </a:avLst>
            </a:prstGeom>
            <a:solidFill>
              <a:srgbClr val="1D8AC8">
                <a:alpha val="30196"/>
              </a:srgbClr>
            </a:solidFill>
            <a:ln w="15875" algn="ctr">
              <a:noFill/>
              <a:prstDash val="dash"/>
              <a:round/>
              <a:headEnd/>
              <a:tailEnd/>
            </a:ln>
          </p:spPr>
          <p:txBody>
            <a:bodyPr wrap="none" anchor="ctr"/>
            <a:lstStyle/>
            <a:p>
              <a:pPr marL="0" lvl="1">
                <a:lnSpc>
                  <a:spcPct val="150000"/>
                </a:lnSpc>
                <a:tabLst>
                  <a:tab pos="0" algn="l"/>
                </a:tabLst>
              </a:pPr>
              <a:endParaRPr lang="zh-CN" altLang="en-US" sz="2000">
                <a:latin typeface="微软雅黑" pitchFamily="34" charset="-122"/>
                <a:ea typeface="微软雅黑" pitchFamily="34" charset="-122"/>
              </a:endParaRPr>
            </a:p>
          </p:txBody>
        </p:sp>
        <p:sp>
          <p:nvSpPr>
            <p:cNvPr id="11" name="AutoShape 2"/>
            <p:cNvSpPr>
              <a:spLocks noChangeArrowheads="1"/>
            </p:cNvSpPr>
            <p:nvPr/>
          </p:nvSpPr>
          <p:spPr bwMode="auto">
            <a:xfrm>
              <a:off x="1571625" y="1500188"/>
              <a:ext cx="7072313" cy="3857625"/>
            </a:xfrm>
            <a:prstGeom prst="roundRect">
              <a:avLst>
                <a:gd name="adj" fmla="val 9694"/>
              </a:avLst>
            </a:prstGeom>
            <a:noFill/>
            <a:ln w="28575" algn="ctr">
              <a:solidFill>
                <a:srgbClr val="0070C0"/>
              </a:solidFill>
              <a:prstDash val="sysDot"/>
              <a:round/>
              <a:headEnd/>
              <a:tailEnd/>
            </a:ln>
          </p:spPr>
          <p:txBody>
            <a:bodyPr wrap="none" lIns="87313" tIns="44450" rIns="87313" bIns="44450" anchor="ctr"/>
            <a:lstStyle/>
            <a:p>
              <a:endParaRPr lang="zh-CN" altLang="zh-CN" sz="1600">
                <a:solidFill>
                  <a:schemeClr val="tx2"/>
                </a:solidFill>
                <a:ea typeface="PMingLiU" pitchFamily="18" charset="-120"/>
              </a:endParaRPr>
            </a:p>
          </p:txBody>
        </p:sp>
        <p:grpSp>
          <p:nvGrpSpPr>
            <p:cNvPr id="3" name="组合 33"/>
            <p:cNvGrpSpPr>
              <a:grpSpLocks/>
            </p:cNvGrpSpPr>
            <p:nvPr/>
          </p:nvGrpSpPr>
          <p:grpSpPr bwMode="auto">
            <a:xfrm>
              <a:off x="3000375" y="1711325"/>
              <a:ext cx="1722438" cy="360363"/>
              <a:chOff x="2659717" y="2780928"/>
              <a:chExt cx="2990540" cy="626218"/>
            </a:xfrm>
          </p:grpSpPr>
          <p:pic>
            <p:nvPicPr>
              <p:cNvPr id="99"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100"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101"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计划管理</a:t>
                </a:r>
                <a:endParaRPr lang="en-US" altLang="zh-CN" sz="1400">
                  <a:solidFill>
                    <a:schemeClr val="bg1"/>
                  </a:solidFill>
                  <a:latin typeface="微软雅黑" pitchFamily="34" charset="-122"/>
                  <a:ea typeface="微软雅黑" pitchFamily="34" charset="-122"/>
                </a:endParaRPr>
              </a:p>
            </p:txBody>
          </p:sp>
        </p:grpSp>
        <p:grpSp>
          <p:nvGrpSpPr>
            <p:cNvPr id="4" name="组合 57"/>
            <p:cNvGrpSpPr>
              <a:grpSpLocks/>
            </p:cNvGrpSpPr>
            <p:nvPr/>
          </p:nvGrpSpPr>
          <p:grpSpPr bwMode="auto">
            <a:xfrm>
              <a:off x="5421313" y="1711325"/>
              <a:ext cx="1722437" cy="360363"/>
              <a:chOff x="2659717" y="2780928"/>
              <a:chExt cx="2990540" cy="626218"/>
            </a:xfrm>
          </p:grpSpPr>
          <p:pic>
            <p:nvPicPr>
              <p:cNvPr id="96"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97"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98"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目标管理</a:t>
                </a:r>
                <a:endParaRPr lang="en-US" altLang="zh-CN" sz="1400">
                  <a:solidFill>
                    <a:schemeClr val="bg1"/>
                  </a:solidFill>
                  <a:latin typeface="微软雅黑" pitchFamily="34" charset="-122"/>
                  <a:ea typeface="微软雅黑" pitchFamily="34" charset="-122"/>
                </a:endParaRPr>
              </a:p>
            </p:txBody>
          </p:sp>
        </p:grpSp>
        <p:sp>
          <p:nvSpPr>
            <p:cNvPr id="14" name="圆角矩形 13"/>
            <p:cNvSpPr/>
            <p:nvPr/>
          </p:nvSpPr>
          <p:spPr>
            <a:xfrm>
              <a:off x="285750" y="142875"/>
              <a:ext cx="1643063" cy="422275"/>
            </a:xfrm>
            <a:prstGeom prst="roundRect">
              <a:avLst/>
            </a:prstGeom>
            <a:solidFill>
              <a:srgbClr val="0070C0"/>
            </a:solidFill>
            <a:ln/>
          </p:spPr>
          <p:style>
            <a:lnRef idx="3">
              <a:schemeClr val="lt1"/>
            </a:lnRef>
            <a:fillRef idx="1">
              <a:schemeClr val="accent5"/>
            </a:fillRef>
            <a:effectRef idx="1">
              <a:schemeClr val="accent5"/>
            </a:effectRef>
            <a:fontRef idx="minor">
              <a:schemeClr val="lt1"/>
            </a:fontRef>
          </p:style>
          <p:txBody>
            <a:bodyPr lIns="121917" tIns="60958" rIns="121917" bIns="60958" anchor="ctr"/>
            <a:lstStyle/>
            <a:p>
              <a:pPr algn="ctr">
                <a:defRPr/>
              </a:pPr>
              <a:r>
                <a:rPr lang="zh-CN" altLang="en-US" sz="1400" dirty="0">
                  <a:latin typeface="微软雅黑" pitchFamily="34" charset="-122"/>
                  <a:ea typeface="微软雅黑" pitchFamily="34" charset="-122"/>
                </a:rPr>
                <a:t>业主（建设）方</a:t>
              </a:r>
            </a:p>
          </p:txBody>
        </p:sp>
        <p:sp>
          <p:nvSpPr>
            <p:cNvPr id="15" name="圆角矩形 14"/>
            <p:cNvSpPr/>
            <p:nvPr/>
          </p:nvSpPr>
          <p:spPr>
            <a:xfrm>
              <a:off x="1928813" y="1003300"/>
              <a:ext cx="1214437" cy="282575"/>
            </a:xfrm>
            <a:prstGeom prst="roundRect">
              <a:avLst/>
            </a:prstGeom>
            <a:solidFill>
              <a:srgbClr val="1D8AC8"/>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质量整体规划</a:t>
              </a:r>
            </a:p>
          </p:txBody>
        </p:sp>
        <p:grpSp>
          <p:nvGrpSpPr>
            <p:cNvPr id="5" name="组合 87"/>
            <p:cNvGrpSpPr>
              <a:grpSpLocks/>
            </p:cNvGrpSpPr>
            <p:nvPr/>
          </p:nvGrpSpPr>
          <p:grpSpPr bwMode="auto">
            <a:xfrm>
              <a:off x="1992313" y="2889250"/>
              <a:ext cx="1722437" cy="360363"/>
              <a:chOff x="2659717" y="2780928"/>
              <a:chExt cx="2990540" cy="626218"/>
            </a:xfrm>
          </p:grpSpPr>
          <p:pic>
            <p:nvPicPr>
              <p:cNvPr id="93"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94"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95"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供应商管理</a:t>
                </a:r>
                <a:endParaRPr lang="en-US" altLang="zh-CN" sz="1400">
                  <a:solidFill>
                    <a:schemeClr val="bg1"/>
                  </a:solidFill>
                  <a:latin typeface="微软雅黑" pitchFamily="34" charset="-122"/>
                  <a:ea typeface="微软雅黑" pitchFamily="34" charset="-122"/>
                </a:endParaRPr>
              </a:p>
            </p:txBody>
          </p:sp>
        </p:grpSp>
        <p:grpSp>
          <p:nvGrpSpPr>
            <p:cNvPr id="6" name="组合 91"/>
            <p:cNvGrpSpPr>
              <a:grpSpLocks/>
            </p:cNvGrpSpPr>
            <p:nvPr/>
          </p:nvGrpSpPr>
          <p:grpSpPr bwMode="auto">
            <a:xfrm>
              <a:off x="4278313" y="2889250"/>
              <a:ext cx="1722437" cy="360363"/>
              <a:chOff x="2659717" y="2780928"/>
              <a:chExt cx="2990540" cy="626218"/>
            </a:xfrm>
          </p:grpSpPr>
          <p:pic>
            <p:nvPicPr>
              <p:cNvPr id="90"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91"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92" name="AutoShape 58"/>
              <p:cNvSpPr>
                <a:spLocks noChangeArrowheads="1"/>
              </p:cNvSpPr>
              <p:nvPr/>
            </p:nvSpPr>
            <p:spPr bwMode="auto">
              <a:xfrm>
                <a:off x="2666976"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制程质量管理</a:t>
                </a:r>
                <a:endParaRPr lang="en-US" altLang="zh-CN" sz="1400">
                  <a:solidFill>
                    <a:schemeClr val="bg1"/>
                  </a:solidFill>
                  <a:latin typeface="微软雅黑" pitchFamily="34" charset="-122"/>
                  <a:ea typeface="微软雅黑" pitchFamily="34" charset="-122"/>
                </a:endParaRPr>
              </a:p>
            </p:txBody>
          </p:sp>
        </p:grpSp>
        <p:grpSp>
          <p:nvGrpSpPr>
            <p:cNvPr id="7" name="组合 95"/>
            <p:cNvGrpSpPr>
              <a:grpSpLocks/>
            </p:cNvGrpSpPr>
            <p:nvPr/>
          </p:nvGrpSpPr>
          <p:grpSpPr bwMode="auto">
            <a:xfrm>
              <a:off x="1992313" y="2425700"/>
              <a:ext cx="1722437" cy="360363"/>
              <a:chOff x="2659717" y="2780928"/>
              <a:chExt cx="2990540" cy="626218"/>
            </a:xfrm>
          </p:grpSpPr>
          <p:pic>
            <p:nvPicPr>
              <p:cNvPr id="87"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88"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89"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质量策划</a:t>
                </a:r>
                <a:endParaRPr lang="en-US" altLang="zh-CN" sz="1400">
                  <a:solidFill>
                    <a:schemeClr val="bg1"/>
                  </a:solidFill>
                  <a:latin typeface="微软雅黑" pitchFamily="34" charset="-122"/>
                  <a:ea typeface="微软雅黑" pitchFamily="34" charset="-122"/>
                </a:endParaRPr>
              </a:p>
            </p:txBody>
          </p:sp>
        </p:grpSp>
        <p:grpSp>
          <p:nvGrpSpPr>
            <p:cNvPr id="12" name="组合 99"/>
            <p:cNvGrpSpPr>
              <a:grpSpLocks/>
            </p:cNvGrpSpPr>
            <p:nvPr/>
          </p:nvGrpSpPr>
          <p:grpSpPr bwMode="auto">
            <a:xfrm>
              <a:off x="4278313" y="2425700"/>
              <a:ext cx="1722437" cy="360363"/>
              <a:chOff x="2659717" y="2780928"/>
              <a:chExt cx="2990540" cy="626218"/>
            </a:xfrm>
          </p:grpSpPr>
          <p:pic>
            <p:nvPicPr>
              <p:cNvPr id="84"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85"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86"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进货检验管理</a:t>
                </a:r>
                <a:endParaRPr lang="en-US" altLang="zh-CN" sz="1400">
                  <a:solidFill>
                    <a:schemeClr val="bg1"/>
                  </a:solidFill>
                  <a:latin typeface="微软雅黑" pitchFamily="34" charset="-122"/>
                  <a:ea typeface="微软雅黑" pitchFamily="34" charset="-122"/>
                </a:endParaRPr>
              </a:p>
            </p:txBody>
          </p:sp>
        </p:grpSp>
        <p:grpSp>
          <p:nvGrpSpPr>
            <p:cNvPr id="13" name="组合 140"/>
            <p:cNvGrpSpPr>
              <a:grpSpLocks/>
            </p:cNvGrpSpPr>
            <p:nvPr/>
          </p:nvGrpSpPr>
          <p:grpSpPr bwMode="auto">
            <a:xfrm>
              <a:off x="214313" y="785813"/>
              <a:ext cx="1571625" cy="857250"/>
              <a:chOff x="214282" y="785794"/>
              <a:chExt cx="1571636" cy="784830"/>
            </a:xfrm>
          </p:grpSpPr>
          <p:sp>
            <p:nvSpPr>
              <p:cNvPr id="82" name="五边形 81"/>
              <p:cNvSpPr/>
              <p:nvPr/>
            </p:nvSpPr>
            <p:spPr>
              <a:xfrm>
                <a:off x="214282" y="785794"/>
                <a:ext cx="1571636" cy="715067"/>
              </a:xfrm>
              <a:prstGeom prst="homePlate">
                <a:avLst>
                  <a:gd name="adj" fmla="val 37712"/>
                </a:avLst>
              </a:prstGeom>
              <a:solidFill>
                <a:srgbClr val="00B0F0"/>
              </a:solidFill>
              <a:ln w="12700"/>
            </p:spPr>
            <p:style>
              <a:lnRef idx="3">
                <a:schemeClr val="lt1"/>
              </a:lnRef>
              <a:fillRef idx="1">
                <a:schemeClr val="accent5"/>
              </a:fillRef>
              <a:effectRef idx="1">
                <a:schemeClr val="accent5"/>
              </a:effectRef>
              <a:fontRef idx="minor">
                <a:schemeClr val="lt1"/>
              </a:fontRef>
            </p:style>
            <p:txBody>
              <a:bodyPr lIns="121917" tIns="60958" rIns="121917" bIns="60958" anchor="ctr"/>
              <a:lstStyle/>
              <a:p>
                <a:pPr>
                  <a:defRPr/>
                </a:pPr>
                <a:endParaRPr lang="zh-CN" altLang="en-US" sz="1600" dirty="0">
                  <a:latin typeface="微软雅黑" pitchFamily="34" charset="-122"/>
                  <a:ea typeface="微软雅黑" pitchFamily="34" charset="-122"/>
                </a:endParaRPr>
              </a:p>
            </p:txBody>
          </p:sp>
          <p:sp>
            <p:nvSpPr>
              <p:cNvPr id="83" name="TextBox 112"/>
              <p:cNvSpPr txBox="1">
                <a:spLocks noChangeArrowheads="1"/>
              </p:cNvSpPr>
              <p:nvPr/>
            </p:nvSpPr>
            <p:spPr bwMode="auto">
              <a:xfrm>
                <a:off x="267239" y="785794"/>
                <a:ext cx="1285884" cy="784830"/>
              </a:xfrm>
              <a:prstGeom prst="rect">
                <a:avLst/>
              </a:prstGeom>
              <a:noFill/>
              <a:ln w="9525">
                <a:noFill/>
                <a:miter lim="800000"/>
                <a:headEnd/>
                <a:tailEnd/>
              </a:ln>
            </p:spPr>
            <p:txBody>
              <a:bodyPr>
                <a:spAutoFit/>
              </a:bodyPr>
              <a:lstStyle/>
              <a:p>
                <a:pPr algn="ctr"/>
                <a:r>
                  <a:rPr lang="zh-CN" altLang="en-US" sz="1500" b="1">
                    <a:solidFill>
                      <a:srgbClr val="FFFFFF"/>
                    </a:solidFill>
                    <a:latin typeface="微软雅黑" pitchFamily="34" charset="-122"/>
                    <a:ea typeface="微软雅黑" pitchFamily="34" charset="-122"/>
                  </a:rPr>
                  <a:t>规划、指导、监督、</a:t>
                </a:r>
                <a:endParaRPr lang="en-US" altLang="zh-CN" sz="1500" b="1">
                  <a:solidFill>
                    <a:srgbClr val="FFFFFF"/>
                  </a:solidFill>
                  <a:latin typeface="微软雅黑" pitchFamily="34" charset="-122"/>
                  <a:ea typeface="微软雅黑" pitchFamily="34" charset="-122"/>
                </a:endParaRPr>
              </a:p>
              <a:p>
                <a:pPr algn="ctr"/>
                <a:r>
                  <a:rPr lang="zh-CN" altLang="en-US" sz="1500" b="1">
                    <a:solidFill>
                      <a:srgbClr val="FFFFFF"/>
                    </a:solidFill>
                    <a:latin typeface="微软雅黑" pitchFamily="34" charset="-122"/>
                    <a:ea typeface="微软雅黑" pitchFamily="34" charset="-122"/>
                  </a:rPr>
                  <a:t>考评、分析</a:t>
                </a:r>
              </a:p>
            </p:txBody>
          </p:sp>
        </p:grpSp>
        <p:sp>
          <p:nvSpPr>
            <p:cNvPr id="21" name="圆角矩形 20"/>
            <p:cNvSpPr/>
            <p:nvPr/>
          </p:nvSpPr>
          <p:spPr>
            <a:xfrm>
              <a:off x="3286125" y="1003300"/>
              <a:ext cx="1214438" cy="282575"/>
            </a:xfrm>
            <a:prstGeom prst="roundRect">
              <a:avLst/>
            </a:prstGeom>
            <a:solidFill>
              <a:srgbClr val="1D8AC8"/>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质量标准</a:t>
              </a:r>
            </a:p>
          </p:txBody>
        </p:sp>
        <p:sp>
          <p:nvSpPr>
            <p:cNvPr id="22" name="圆角矩形 21"/>
            <p:cNvSpPr/>
            <p:nvPr/>
          </p:nvSpPr>
          <p:spPr>
            <a:xfrm>
              <a:off x="4643438" y="1003300"/>
              <a:ext cx="1214437" cy="282575"/>
            </a:xfrm>
            <a:prstGeom prst="roundRect">
              <a:avLst/>
            </a:prstGeom>
            <a:solidFill>
              <a:srgbClr val="1D8AC8"/>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过程质量评定</a:t>
              </a:r>
            </a:p>
          </p:txBody>
        </p:sp>
        <p:sp>
          <p:nvSpPr>
            <p:cNvPr id="23" name="圆角矩形 22"/>
            <p:cNvSpPr/>
            <p:nvPr/>
          </p:nvSpPr>
          <p:spPr>
            <a:xfrm>
              <a:off x="6000750" y="1003300"/>
              <a:ext cx="1214438" cy="282575"/>
            </a:xfrm>
            <a:prstGeom prst="roundRect">
              <a:avLst/>
            </a:prstGeom>
            <a:solidFill>
              <a:srgbClr val="1D8AC8"/>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质量监控</a:t>
              </a:r>
            </a:p>
          </p:txBody>
        </p:sp>
        <p:sp>
          <p:nvSpPr>
            <p:cNvPr id="24" name="圆角矩形 23"/>
            <p:cNvSpPr/>
            <p:nvPr/>
          </p:nvSpPr>
          <p:spPr>
            <a:xfrm>
              <a:off x="7358063" y="1003300"/>
              <a:ext cx="1214437" cy="282575"/>
            </a:xfrm>
            <a:prstGeom prst="roundRect">
              <a:avLst/>
            </a:prstGeom>
            <a:solidFill>
              <a:srgbClr val="1D8AC8"/>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计划监控</a:t>
              </a:r>
            </a:p>
          </p:txBody>
        </p:sp>
        <p:sp>
          <p:nvSpPr>
            <p:cNvPr id="25" name="圆角矩形 24"/>
            <p:cNvSpPr/>
            <p:nvPr/>
          </p:nvSpPr>
          <p:spPr>
            <a:xfrm>
              <a:off x="1357313" y="5643563"/>
              <a:ext cx="1214437" cy="282575"/>
            </a:xfrm>
            <a:prstGeom prst="roundRect">
              <a:avLst/>
            </a:prstGeom>
            <a:solidFill>
              <a:srgbClr val="1D8AC8"/>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培训管理</a:t>
              </a:r>
            </a:p>
          </p:txBody>
        </p:sp>
        <p:sp>
          <p:nvSpPr>
            <p:cNvPr id="26" name="圆角矩形 25"/>
            <p:cNvSpPr/>
            <p:nvPr/>
          </p:nvSpPr>
          <p:spPr>
            <a:xfrm>
              <a:off x="2643188" y="5643563"/>
              <a:ext cx="1214437" cy="282575"/>
            </a:xfrm>
            <a:prstGeom prst="roundRect">
              <a:avLst/>
            </a:prstGeom>
            <a:solidFill>
              <a:srgbClr val="1D8AC8"/>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人员资源管理</a:t>
              </a:r>
            </a:p>
          </p:txBody>
        </p:sp>
        <p:sp>
          <p:nvSpPr>
            <p:cNvPr id="27" name="圆角矩形 26"/>
            <p:cNvSpPr/>
            <p:nvPr/>
          </p:nvSpPr>
          <p:spPr>
            <a:xfrm>
              <a:off x="3929063" y="5643563"/>
              <a:ext cx="1214437" cy="282575"/>
            </a:xfrm>
            <a:prstGeom prst="roundRect">
              <a:avLst/>
            </a:prstGeom>
            <a:solidFill>
              <a:srgbClr val="1D8AC8"/>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计量器具管理</a:t>
              </a:r>
            </a:p>
          </p:txBody>
        </p:sp>
        <p:sp>
          <p:nvSpPr>
            <p:cNvPr id="28" name="圆角矩形 27"/>
            <p:cNvSpPr/>
            <p:nvPr/>
          </p:nvSpPr>
          <p:spPr>
            <a:xfrm>
              <a:off x="5214938" y="5643563"/>
              <a:ext cx="1214437" cy="282575"/>
            </a:xfrm>
            <a:prstGeom prst="roundRect">
              <a:avLst/>
            </a:prstGeom>
            <a:solidFill>
              <a:srgbClr val="1D8AC8"/>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机械</a:t>
              </a:r>
              <a:r>
                <a:rPr lang="en-US" altLang="zh-CN" sz="1200" dirty="0">
                  <a:latin typeface="微软雅黑" pitchFamily="34" charset="-122"/>
                  <a:ea typeface="微软雅黑" pitchFamily="34" charset="-122"/>
                </a:rPr>
                <a:t>/</a:t>
              </a:r>
              <a:r>
                <a:rPr lang="zh-CN" altLang="en-US" sz="1200" dirty="0">
                  <a:latin typeface="微软雅黑" pitchFamily="34" charset="-122"/>
                  <a:ea typeface="微软雅黑" pitchFamily="34" charset="-122"/>
                </a:rPr>
                <a:t>设备管理</a:t>
              </a:r>
            </a:p>
          </p:txBody>
        </p:sp>
        <p:sp>
          <p:nvSpPr>
            <p:cNvPr id="29" name="圆角矩形 28"/>
            <p:cNvSpPr/>
            <p:nvPr/>
          </p:nvSpPr>
          <p:spPr>
            <a:xfrm>
              <a:off x="6500813" y="5643563"/>
              <a:ext cx="1214437" cy="282575"/>
            </a:xfrm>
            <a:prstGeom prst="roundRect">
              <a:avLst/>
            </a:prstGeom>
            <a:solidFill>
              <a:srgbClr val="1D8AC8"/>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材料检验</a:t>
              </a:r>
            </a:p>
          </p:txBody>
        </p:sp>
        <p:sp>
          <p:nvSpPr>
            <p:cNvPr id="30" name="圆角矩形 29"/>
            <p:cNvSpPr/>
            <p:nvPr/>
          </p:nvSpPr>
          <p:spPr>
            <a:xfrm>
              <a:off x="7786688" y="5643563"/>
              <a:ext cx="1214437" cy="282575"/>
            </a:xfrm>
            <a:prstGeom prst="roundRect">
              <a:avLst/>
            </a:prstGeom>
            <a:solidFill>
              <a:srgbClr val="1D8AC8"/>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200" dirty="0">
                  <a:latin typeface="微软雅黑" pitchFamily="34" charset="-122"/>
                  <a:ea typeface="微软雅黑" pitchFamily="34" charset="-122"/>
                </a:rPr>
                <a:t>质量模板库</a:t>
              </a:r>
            </a:p>
          </p:txBody>
        </p:sp>
        <p:sp>
          <p:nvSpPr>
            <p:cNvPr id="31" name="圆角矩形 30"/>
            <p:cNvSpPr/>
            <p:nvPr/>
          </p:nvSpPr>
          <p:spPr>
            <a:xfrm>
              <a:off x="1285875" y="6000750"/>
              <a:ext cx="7715250" cy="428625"/>
            </a:xfrm>
            <a:prstGeom prst="roundRect">
              <a:avLst/>
            </a:prstGeom>
            <a:solidFill>
              <a:srgbClr val="1D8AC8"/>
            </a:solidFill>
            <a:ln w="28575"/>
          </p:spPr>
          <p:style>
            <a:lnRef idx="3">
              <a:schemeClr val="lt1"/>
            </a:lnRef>
            <a:fillRef idx="1">
              <a:schemeClr val="accent5"/>
            </a:fillRef>
            <a:effectRef idx="1">
              <a:schemeClr val="accent5"/>
            </a:effectRef>
            <a:fontRef idx="minor">
              <a:schemeClr val="lt1"/>
            </a:fontRef>
          </p:style>
          <p:txBody>
            <a:bodyPr lIns="121917" tIns="60958" rIns="121917" bIns="60958" anchor="ctr"/>
            <a:lstStyle/>
            <a:p>
              <a:pPr algn="ctr">
                <a:defRPr/>
              </a:pPr>
              <a:r>
                <a:rPr lang="zh-CN" altLang="en-US" sz="1500" dirty="0">
                  <a:latin typeface="微软雅黑" pitchFamily="34" charset="-122"/>
                  <a:ea typeface="微软雅黑" pitchFamily="34" charset="-122"/>
                </a:rPr>
                <a:t>体系文件管理</a:t>
              </a:r>
            </a:p>
          </p:txBody>
        </p:sp>
        <p:sp>
          <p:nvSpPr>
            <p:cNvPr id="32" name="圆角矩形 31"/>
            <p:cNvSpPr/>
            <p:nvPr/>
          </p:nvSpPr>
          <p:spPr>
            <a:xfrm>
              <a:off x="2219325" y="142875"/>
              <a:ext cx="1374775" cy="422275"/>
            </a:xfrm>
            <a:prstGeom prst="roundRect">
              <a:avLst/>
            </a:prstGeom>
            <a:solidFill>
              <a:srgbClr val="0070C0"/>
            </a:solidFill>
            <a:ln/>
          </p:spPr>
          <p:style>
            <a:lnRef idx="3">
              <a:schemeClr val="lt1"/>
            </a:lnRef>
            <a:fillRef idx="1">
              <a:schemeClr val="accent5"/>
            </a:fillRef>
            <a:effectRef idx="1">
              <a:schemeClr val="accent5"/>
            </a:effectRef>
            <a:fontRef idx="minor">
              <a:schemeClr val="lt1"/>
            </a:fontRef>
          </p:style>
          <p:txBody>
            <a:bodyPr lIns="121917" tIns="60958" rIns="121917" bIns="60958" anchor="ctr"/>
            <a:lstStyle/>
            <a:p>
              <a:pPr algn="ctr">
                <a:defRPr/>
              </a:pPr>
              <a:r>
                <a:rPr lang="zh-CN" altLang="en-US" sz="1400" dirty="0">
                  <a:latin typeface="微软雅黑" pitchFamily="34" charset="-122"/>
                  <a:ea typeface="微软雅黑" pitchFamily="34" charset="-122"/>
                </a:rPr>
                <a:t>设计方</a:t>
              </a:r>
            </a:p>
          </p:txBody>
        </p:sp>
        <p:sp>
          <p:nvSpPr>
            <p:cNvPr id="33" name="圆角矩形 32"/>
            <p:cNvSpPr/>
            <p:nvPr/>
          </p:nvSpPr>
          <p:spPr>
            <a:xfrm>
              <a:off x="7215188" y="142875"/>
              <a:ext cx="1374775" cy="422275"/>
            </a:xfrm>
            <a:prstGeom prst="roundRect">
              <a:avLst/>
            </a:prstGeom>
            <a:solidFill>
              <a:srgbClr val="0070C0"/>
            </a:solidFill>
            <a:ln/>
          </p:spPr>
          <p:style>
            <a:lnRef idx="3">
              <a:schemeClr val="lt1"/>
            </a:lnRef>
            <a:fillRef idx="1">
              <a:schemeClr val="accent5"/>
            </a:fillRef>
            <a:effectRef idx="1">
              <a:schemeClr val="accent5"/>
            </a:effectRef>
            <a:fontRef idx="minor">
              <a:schemeClr val="lt1"/>
            </a:fontRef>
          </p:style>
          <p:txBody>
            <a:bodyPr lIns="121917" tIns="60958" rIns="121917" bIns="60958" anchor="ctr"/>
            <a:lstStyle/>
            <a:p>
              <a:pPr algn="ctr">
                <a:defRPr/>
              </a:pPr>
              <a:r>
                <a:rPr lang="zh-CN" altLang="en-US" sz="1400" dirty="0">
                  <a:latin typeface="微软雅黑" pitchFamily="34" charset="-122"/>
                  <a:ea typeface="微软雅黑" pitchFamily="34" charset="-122"/>
                </a:rPr>
                <a:t>咨询方</a:t>
              </a:r>
            </a:p>
          </p:txBody>
        </p:sp>
        <p:sp>
          <p:nvSpPr>
            <p:cNvPr id="34" name="圆角矩形 33"/>
            <p:cNvSpPr/>
            <p:nvPr/>
          </p:nvSpPr>
          <p:spPr>
            <a:xfrm>
              <a:off x="5549900" y="142875"/>
              <a:ext cx="1374775" cy="422275"/>
            </a:xfrm>
            <a:prstGeom prst="roundRect">
              <a:avLst/>
            </a:prstGeom>
            <a:solidFill>
              <a:srgbClr val="0070C0"/>
            </a:solidFill>
            <a:ln/>
          </p:spPr>
          <p:style>
            <a:lnRef idx="3">
              <a:schemeClr val="lt1"/>
            </a:lnRef>
            <a:fillRef idx="1">
              <a:schemeClr val="accent5"/>
            </a:fillRef>
            <a:effectRef idx="1">
              <a:schemeClr val="accent5"/>
            </a:effectRef>
            <a:fontRef idx="minor">
              <a:schemeClr val="lt1"/>
            </a:fontRef>
          </p:style>
          <p:txBody>
            <a:bodyPr lIns="121917" tIns="60958" rIns="121917" bIns="60958" anchor="ctr"/>
            <a:lstStyle/>
            <a:p>
              <a:pPr algn="ctr">
                <a:defRPr/>
              </a:pPr>
              <a:r>
                <a:rPr lang="zh-CN" altLang="en-US" sz="1400" dirty="0">
                  <a:latin typeface="微软雅黑" pitchFamily="34" charset="-122"/>
                  <a:ea typeface="微软雅黑" pitchFamily="34" charset="-122"/>
                </a:rPr>
                <a:t>监理方</a:t>
              </a:r>
            </a:p>
          </p:txBody>
        </p:sp>
        <p:sp>
          <p:nvSpPr>
            <p:cNvPr id="35" name="圆角矩形 34"/>
            <p:cNvSpPr/>
            <p:nvPr/>
          </p:nvSpPr>
          <p:spPr>
            <a:xfrm>
              <a:off x="3884613" y="142875"/>
              <a:ext cx="1374775" cy="422275"/>
            </a:xfrm>
            <a:prstGeom prst="roundRect">
              <a:avLst/>
            </a:prstGeom>
            <a:solidFill>
              <a:srgbClr val="0070C0"/>
            </a:solidFill>
            <a:ln/>
          </p:spPr>
          <p:style>
            <a:lnRef idx="3">
              <a:schemeClr val="lt1"/>
            </a:lnRef>
            <a:fillRef idx="1">
              <a:schemeClr val="accent5"/>
            </a:fillRef>
            <a:effectRef idx="1">
              <a:schemeClr val="accent5"/>
            </a:effectRef>
            <a:fontRef idx="minor">
              <a:schemeClr val="lt1"/>
            </a:fontRef>
          </p:style>
          <p:txBody>
            <a:bodyPr lIns="121917" tIns="60958" rIns="121917" bIns="60958" anchor="ctr"/>
            <a:lstStyle/>
            <a:p>
              <a:pPr algn="ctr">
                <a:defRPr/>
              </a:pPr>
              <a:r>
                <a:rPr lang="zh-CN" altLang="en-US" sz="1400" dirty="0">
                  <a:latin typeface="微软雅黑" pitchFamily="34" charset="-122"/>
                  <a:ea typeface="微软雅黑" pitchFamily="34" charset="-122"/>
                </a:rPr>
                <a:t>施工方</a:t>
              </a:r>
            </a:p>
          </p:txBody>
        </p:sp>
        <p:grpSp>
          <p:nvGrpSpPr>
            <p:cNvPr id="16" name="组合 141"/>
            <p:cNvGrpSpPr>
              <a:grpSpLocks/>
            </p:cNvGrpSpPr>
            <p:nvPr/>
          </p:nvGrpSpPr>
          <p:grpSpPr bwMode="auto">
            <a:xfrm>
              <a:off x="1992313" y="3354388"/>
              <a:ext cx="1722437" cy="360362"/>
              <a:chOff x="2659717" y="2780928"/>
              <a:chExt cx="2990540" cy="626218"/>
            </a:xfrm>
          </p:grpSpPr>
          <p:pic>
            <p:nvPicPr>
              <p:cNvPr id="79"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80"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81"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统计过程控制</a:t>
                </a:r>
                <a:endParaRPr lang="en-US" altLang="zh-CN" sz="1400">
                  <a:solidFill>
                    <a:schemeClr val="bg1"/>
                  </a:solidFill>
                  <a:latin typeface="微软雅黑" pitchFamily="34" charset="-122"/>
                  <a:ea typeface="微软雅黑" pitchFamily="34" charset="-122"/>
                </a:endParaRPr>
              </a:p>
            </p:txBody>
          </p:sp>
        </p:grpSp>
        <p:grpSp>
          <p:nvGrpSpPr>
            <p:cNvPr id="17" name="组合 145"/>
            <p:cNvGrpSpPr>
              <a:grpSpLocks/>
            </p:cNvGrpSpPr>
            <p:nvPr/>
          </p:nvGrpSpPr>
          <p:grpSpPr bwMode="auto">
            <a:xfrm>
              <a:off x="4278313" y="3354388"/>
              <a:ext cx="1722437" cy="360362"/>
              <a:chOff x="2659717" y="2780928"/>
              <a:chExt cx="2990540" cy="626218"/>
            </a:xfrm>
          </p:grpSpPr>
          <p:pic>
            <p:nvPicPr>
              <p:cNvPr id="76"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77"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78"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后评价质量</a:t>
                </a:r>
                <a:endParaRPr lang="en-US" altLang="zh-CN" sz="1400">
                  <a:solidFill>
                    <a:schemeClr val="bg1"/>
                  </a:solidFill>
                  <a:latin typeface="微软雅黑" pitchFamily="34" charset="-122"/>
                  <a:ea typeface="微软雅黑" pitchFamily="34" charset="-122"/>
                </a:endParaRPr>
              </a:p>
            </p:txBody>
          </p:sp>
        </p:grpSp>
        <p:grpSp>
          <p:nvGrpSpPr>
            <p:cNvPr id="18" name="组合 149"/>
            <p:cNvGrpSpPr>
              <a:grpSpLocks/>
            </p:cNvGrpSpPr>
            <p:nvPr/>
          </p:nvGrpSpPr>
          <p:grpSpPr bwMode="auto">
            <a:xfrm>
              <a:off x="6492875" y="2925763"/>
              <a:ext cx="1722438" cy="360362"/>
              <a:chOff x="2659717" y="2780928"/>
              <a:chExt cx="2990540" cy="626218"/>
            </a:xfrm>
          </p:grpSpPr>
          <p:pic>
            <p:nvPicPr>
              <p:cNvPr id="73"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74"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75"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改进管理</a:t>
                </a:r>
                <a:endParaRPr lang="en-US" altLang="zh-CN" sz="1400">
                  <a:solidFill>
                    <a:schemeClr val="bg1"/>
                  </a:solidFill>
                  <a:latin typeface="微软雅黑" pitchFamily="34" charset="-122"/>
                  <a:ea typeface="微软雅黑" pitchFamily="34" charset="-122"/>
                </a:endParaRPr>
              </a:p>
            </p:txBody>
          </p:sp>
        </p:grpSp>
        <p:grpSp>
          <p:nvGrpSpPr>
            <p:cNvPr id="19" name="组合 153"/>
            <p:cNvGrpSpPr>
              <a:grpSpLocks/>
            </p:cNvGrpSpPr>
            <p:nvPr/>
          </p:nvGrpSpPr>
          <p:grpSpPr bwMode="auto">
            <a:xfrm>
              <a:off x="2000250" y="4143375"/>
              <a:ext cx="1722438" cy="360363"/>
              <a:chOff x="2659717" y="2780928"/>
              <a:chExt cx="2990540" cy="626218"/>
            </a:xfrm>
          </p:grpSpPr>
          <p:pic>
            <p:nvPicPr>
              <p:cNvPr id="70"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71"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72"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施工过程计划管理</a:t>
                </a:r>
                <a:endParaRPr lang="en-US" altLang="zh-CN" sz="1400">
                  <a:solidFill>
                    <a:schemeClr val="bg1"/>
                  </a:solidFill>
                  <a:latin typeface="微软雅黑" pitchFamily="34" charset="-122"/>
                  <a:ea typeface="微软雅黑" pitchFamily="34" charset="-122"/>
                </a:endParaRPr>
              </a:p>
            </p:txBody>
          </p:sp>
        </p:grpSp>
        <p:grpSp>
          <p:nvGrpSpPr>
            <p:cNvPr id="20" name="组合 157"/>
            <p:cNvGrpSpPr>
              <a:grpSpLocks/>
            </p:cNvGrpSpPr>
            <p:nvPr/>
          </p:nvGrpSpPr>
          <p:grpSpPr bwMode="auto">
            <a:xfrm>
              <a:off x="4286250" y="4143375"/>
              <a:ext cx="1722438" cy="360363"/>
              <a:chOff x="2659717" y="2780928"/>
              <a:chExt cx="2990540" cy="626218"/>
            </a:xfrm>
          </p:grpSpPr>
          <p:pic>
            <p:nvPicPr>
              <p:cNvPr id="67"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68"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69"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过程监督评价管理</a:t>
                </a:r>
                <a:endParaRPr lang="en-US" altLang="zh-CN" sz="1400">
                  <a:solidFill>
                    <a:schemeClr val="bg1"/>
                  </a:solidFill>
                  <a:latin typeface="微软雅黑" pitchFamily="34" charset="-122"/>
                  <a:ea typeface="微软雅黑" pitchFamily="34" charset="-122"/>
                </a:endParaRPr>
              </a:p>
            </p:txBody>
          </p:sp>
        </p:grpSp>
        <p:grpSp>
          <p:nvGrpSpPr>
            <p:cNvPr id="36" name="组合 161"/>
            <p:cNvGrpSpPr>
              <a:grpSpLocks/>
            </p:cNvGrpSpPr>
            <p:nvPr/>
          </p:nvGrpSpPr>
          <p:grpSpPr bwMode="auto">
            <a:xfrm>
              <a:off x="6564313" y="4143375"/>
              <a:ext cx="1722437" cy="360363"/>
              <a:chOff x="2659717" y="2780928"/>
              <a:chExt cx="2990540" cy="626218"/>
            </a:xfrm>
          </p:grpSpPr>
          <p:pic>
            <p:nvPicPr>
              <p:cNvPr id="64"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65"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66"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满意度管理</a:t>
                </a:r>
                <a:endParaRPr lang="en-US" altLang="zh-CN" sz="1400">
                  <a:solidFill>
                    <a:schemeClr val="bg1"/>
                  </a:solidFill>
                  <a:latin typeface="微软雅黑" pitchFamily="34" charset="-122"/>
                  <a:ea typeface="微软雅黑" pitchFamily="34" charset="-122"/>
                </a:endParaRPr>
              </a:p>
            </p:txBody>
          </p:sp>
        </p:grpSp>
        <p:grpSp>
          <p:nvGrpSpPr>
            <p:cNvPr id="37" name="组合 165"/>
            <p:cNvGrpSpPr>
              <a:grpSpLocks/>
            </p:cNvGrpSpPr>
            <p:nvPr/>
          </p:nvGrpSpPr>
          <p:grpSpPr bwMode="auto">
            <a:xfrm>
              <a:off x="2000250" y="4714875"/>
              <a:ext cx="1722438" cy="360363"/>
              <a:chOff x="2659717" y="2780928"/>
              <a:chExt cx="2990540" cy="626218"/>
            </a:xfrm>
          </p:grpSpPr>
          <p:pic>
            <p:nvPicPr>
              <p:cNvPr id="61"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62"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63"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质量成本</a:t>
                </a:r>
                <a:endParaRPr lang="en-US" altLang="zh-CN" sz="1400">
                  <a:solidFill>
                    <a:schemeClr val="bg1"/>
                  </a:solidFill>
                  <a:latin typeface="微软雅黑" pitchFamily="34" charset="-122"/>
                  <a:ea typeface="微软雅黑" pitchFamily="34" charset="-122"/>
                </a:endParaRPr>
              </a:p>
            </p:txBody>
          </p:sp>
        </p:grpSp>
        <p:grpSp>
          <p:nvGrpSpPr>
            <p:cNvPr id="38" name="组合 169"/>
            <p:cNvGrpSpPr>
              <a:grpSpLocks/>
            </p:cNvGrpSpPr>
            <p:nvPr/>
          </p:nvGrpSpPr>
          <p:grpSpPr bwMode="auto">
            <a:xfrm>
              <a:off x="4286250" y="4714875"/>
              <a:ext cx="1722438" cy="360363"/>
              <a:chOff x="2659717" y="2780928"/>
              <a:chExt cx="2990540" cy="626218"/>
            </a:xfrm>
          </p:grpSpPr>
          <p:pic>
            <p:nvPicPr>
              <p:cNvPr id="58"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59"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60" name="AutoShape 58"/>
              <p:cNvSpPr>
                <a:spLocks noChangeArrowheads="1"/>
              </p:cNvSpPr>
              <p:nvPr/>
            </p:nvSpPr>
            <p:spPr bwMode="auto">
              <a:xfrm>
                <a:off x="2666977"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内部审核</a:t>
                </a:r>
                <a:endParaRPr lang="en-US" altLang="zh-CN" sz="1400">
                  <a:solidFill>
                    <a:schemeClr val="bg1"/>
                  </a:solidFill>
                  <a:latin typeface="微软雅黑" pitchFamily="34" charset="-122"/>
                  <a:ea typeface="微软雅黑" pitchFamily="34" charset="-122"/>
                </a:endParaRPr>
              </a:p>
            </p:txBody>
          </p:sp>
        </p:grpSp>
        <p:grpSp>
          <p:nvGrpSpPr>
            <p:cNvPr id="39" name="组合 173"/>
            <p:cNvGrpSpPr>
              <a:grpSpLocks/>
            </p:cNvGrpSpPr>
            <p:nvPr/>
          </p:nvGrpSpPr>
          <p:grpSpPr bwMode="auto">
            <a:xfrm>
              <a:off x="6492875" y="4714875"/>
              <a:ext cx="1793875" cy="360363"/>
              <a:chOff x="2659717" y="2780928"/>
              <a:chExt cx="3114516" cy="626218"/>
            </a:xfrm>
          </p:grpSpPr>
          <p:pic>
            <p:nvPicPr>
              <p:cNvPr id="55" name="Picture 47" descr="阴影5"/>
              <p:cNvPicPr>
                <a:picLocks noChangeAspect="1" noChangeArrowheads="1"/>
              </p:cNvPicPr>
              <p:nvPr/>
            </p:nvPicPr>
            <p:blipFill>
              <a:blip r:embed="rId3" cstate="print"/>
              <a:srcRect/>
              <a:stretch>
                <a:fillRect/>
              </a:stretch>
            </p:blipFill>
            <p:spPr bwMode="auto">
              <a:xfrm>
                <a:off x="2659717" y="3263717"/>
                <a:ext cx="2981631" cy="143429"/>
              </a:xfrm>
              <a:prstGeom prst="rect">
                <a:avLst/>
              </a:prstGeom>
              <a:noFill/>
              <a:ln w="9525">
                <a:noFill/>
                <a:miter lim="800000"/>
                <a:headEnd/>
                <a:tailEnd/>
              </a:ln>
            </p:spPr>
          </p:pic>
          <p:sp>
            <p:nvSpPr>
              <p:cNvPr id="56" name="AutoShape 48"/>
              <p:cNvSpPr>
                <a:spLocks noChangeArrowheads="1"/>
              </p:cNvSpPr>
              <p:nvPr/>
            </p:nvSpPr>
            <p:spPr bwMode="auto">
              <a:xfrm>
                <a:off x="2723489" y="2864252"/>
                <a:ext cx="2926768" cy="463266"/>
              </a:xfrm>
              <a:prstGeom prst="roundRect">
                <a:avLst>
                  <a:gd name="adj" fmla="val 5630"/>
                </a:avLst>
              </a:prstGeom>
              <a:gradFill rotWithShape="1">
                <a:gsLst>
                  <a:gs pos="0">
                    <a:srgbClr val="FFFFFF"/>
                  </a:gs>
                  <a:gs pos="100000">
                    <a:srgbClr val="D8D8D8"/>
                  </a:gs>
                </a:gsLst>
                <a:lin ang="5400000" scaled="1"/>
              </a:gradFill>
              <a:ln w="6350" algn="ctr">
                <a:solidFill>
                  <a:srgbClr val="C0C0C0"/>
                </a:solidFill>
                <a:round/>
                <a:headEnd/>
                <a:tailEnd/>
              </a:ln>
            </p:spPr>
            <p:txBody>
              <a:bodyPr wrap="none" anchor="ctr"/>
              <a:lstStyle/>
              <a:p>
                <a:pPr algn="ctr">
                  <a:spcBef>
                    <a:spcPct val="20000"/>
                  </a:spcBef>
                  <a:buClr>
                    <a:srgbClr val="E1B40C"/>
                  </a:buClr>
                  <a:buFont typeface="微软雅黑" pitchFamily="34" charset="-122"/>
                  <a:buNone/>
                </a:pPr>
                <a:endParaRPr lang="zh-CN" altLang="zh-CN" sz="1000">
                  <a:solidFill>
                    <a:srgbClr val="000000"/>
                  </a:solidFill>
                  <a:latin typeface="微软雅黑" pitchFamily="34" charset="-122"/>
                </a:endParaRPr>
              </a:p>
            </p:txBody>
          </p:sp>
          <p:sp>
            <p:nvSpPr>
              <p:cNvPr id="57" name="AutoShape 58"/>
              <p:cNvSpPr>
                <a:spLocks noChangeArrowheads="1"/>
              </p:cNvSpPr>
              <p:nvPr/>
            </p:nvSpPr>
            <p:spPr bwMode="auto">
              <a:xfrm>
                <a:off x="2866543" y="2780928"/>
                <a:ext cx="2907690" cy="485120"/>
              </a:xfrm>
              <a:prstGeom prst="roundRect">
                <a:avLst>
                  <a:gd name="adj" fmla="val 5630"/>
                </a:avLst>
              </a:prstGeom>
              <a:solidFill>
                <a:srgbClr val="1D8AC8"/>
              </a:solidFill>
              <a:ln w="6350" algn="ctr">
                <a:noFill/>
                <a:round/>
                <a:headEnd/>
                <a:tailEnd/>
              </a:ln>
            </p:spPr>
            <p:txBody>
              <a:bodyPr wrap="none" anchor="ctr"/>
              <a:lstStyle/>
              <a:p>
                <a:pPr marL="0" lvl="1" algn="ctr">
                  <a:tabLst>
                    <a:tab pos="0" algn="l"/>
                  </a:tabLst>
                </a:pPr>
                <a:r>
                  <a:rPr lang="zh-CN" altLang="en-US" sz="1400">
                    <a:solidFill>
                      <a:schemeClr val="bg1"/>
                    </a:solidFill>
                    <a:latin typeface="微软雅黑" pitchFamily="34" charset="-122"/>
                    <a:ea typeface="微软雅黑" pitchFamily="34" charset="-122"/>
                  </a:rPr>
                  <a:t>管理评审</a:t>
                </a:r>
                <a:endParaRPr lang="en-US" altLang="zh-CN" sz="1400">
                  <a:solidFill>
                    <a:schemeClr val="bg1"/>
                  </a:solidFill>
                  <a:latin typeface="微软雅黑" pitchFamily="34" charset="-122"/>
                  <a:ea typeface="微软雅黑" pitchFamily="34" charset="-122"/>
                </a:endParaRPr>
              </a:p>
            </p:txBody>
          </p:sp>
        </p:grpSp>
        <p:sp>
          <p:nvSpPr>
            <p:cNvPr id="45" name="椭圆 44"/>
            <p:cNvSpPr/>
            <p:nvPr/>
          </p:nvSpPr>
          <p:spPr>
            <a:xfrm>
              <a:off x="1571625" y="1428750"/>
              <a:ext cx="571500" cy="35718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t>P</a:t>
              </a:r>
              <a:endParaRPr lang="zh-CN" altLang="en-US" b="1" dirty="0"/>
            </a:p>
          </p:txBody>
        </p:sp>
        <p:sp>
          <p:nvSpPr>
            <p:cNvPr id="46" name="椭圆 45"/>
            <p:cNvSpPr/>
            <p:nvPr/>
          </p:nvSpPr>
          <p:spPr>
            <a:xfrm>
              <a:off x="8215313" y="1428750"/>
              <a:ext cx="571500" cy="35718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t>A</a:t>
              </a:r>
              <a:endParaRPr lang="zh-CN" altLang="en-US" b="1" dirty="0"/>
            </a:p>
          </p:txBody>
        </p:sp>
        <p:sp>
          <p:nvSpPr>
            <p:cNvPr id="47" name="椭圆 46"/>
            <p:cNvSpPr/>
            <p:nvPr/>
          </p:nvSpPr>
          <p:spPr>
            <a:xfrm>
              <a:off x="1285875" y="5143500"/>
              <a:ext cx="571500" cy="35718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t>D</a:t>
              </a:r>
              <a:endParaRPr lang="zh-CN" altLang="en-US" b="1" dirty="0"/>
            </a:p>
          </p:txBody>
        </p:sp>
        <p:sp>
          <p:nvSpPr>
            <p:cNvPr id="48" name="椭圆 47"/>
            <p:cNvSpPr/>
            <p:nvPr/>
          </p:nvSpPr>
          <p:spPr>
            <a:xfrm>
              <a:off x="8286750" y="5143500"/>
              <a:ext cx="571500" cy="35718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t>C</a:t>
              </a:r>
              <a:endParaRPr lang="zh-CN" altLang="en-US" b="1" dirty="0"/>
            </a:p>
          </p:txBody>
        </p:sp>
        <p:grpSp>
          <p:nvGrpSpPr>
            <p:cNvPr id="40" name="组合 185"/>
            <p:cNvGrpSpPr>
              <a:grpSpLocks/>
            </p:cNvGrpSpPr>
            <p:nvPr/>
          </p:nvGrpSpPr>
          <p:grpSpPr bwMode="auto">
            <a:xfrm>
              <a:off x="214313" y="2928938"/>
              <a:ext cx="1428750" cy="714375"/>
              <a:chOff x="214282" y="785794"/>
              <a:chExt cx="1571636" cy="714380"/>
            </a:xfrm>
          </p:grpSpPr>
          <p:sp>
            <p:nvSpPr>
              <p:cNvPr id="53" name="五边形 52"/>
              <p:cNvSpPr/>
              <p:nvPr/>
            </p:nvSpPr>
            <p:spPr>
              <a:xfrm>
                <a:off x="214282" y="785794"/>
                <a:ext cx="1571636" cy="714380"/>
              </a:xfrm>
              <a:prstGeom prst="homePlate">
                <a:avLst>
                  <a:gd name="adj" fmla="val 37712"/>
                </a:avLst>
              </a:prstGeom>
              <a:solidFill>
                <a:srgbClr val="00B0F0"/>
              </a:solidFill>
              <a:ln w="12700"/>
            </p:spPr>
            <p:style>
              <a:lnRef idx="3">
                <a:schemeClr val="lt1"/>
              </a:lnRef>
              <a:fillRef idx="1">
                <a:schemeClr val="accent5"/>
              </a:fillRef>
              <a:effectRef idx="1">
                <a:schemeClr val="accent5"/>
              </a:effectRef>
              <a:fontRef idx="minor">
                <a:schemeClr val="lt1"/>
              </a:fontRef>
            </p:style>
            <p:txBody>
              <a:bodyPr lIns="121917" tIns="60958" rIns="121917" bIns="60958" anchor="ctr"/>
              <a:lstStyle/>
              <a:p>
                <a:pPr>
                  <a:defRPr/>
                </a:pPr>
                <a:endParaRPr lang="zh-CN" altLang="en-US" sz="1600" dirty="0">
                  <a:latin typeface="微软雅黑" pitchFamily="34" charset="-122"/>
                  <a:ea typeface="微软雅黑" pitchFamily="34" charset="-122"/>
                </a:endParaRPr>
              </a:p>
            </p:txBody>
          </p:sp>
          <p:sp>
            <p:nvSpPr>
              <p:cNvPr id="54" name="TextBox 187"/>
              <p:cNvSpPr txBox="1">
                <a:spLocks noChangeArrowheads="1"/>
              </p:cNvSpPr>
              <p:nvPr/>
            </p:nvSpPr>
            <p:spPr bwMode="auto">
              <a:xfrm>
                <a:off x="267238" y="857231"/>
                <a:ext cx="1285884" cy="553998"/>
              </a:xfrm>
              <a:prstGeom prst="rect">
                <a:avLst/>
              </a:prstGeom>
              <a:noFill/>
              <a:ln w="9525">
                <a:noFill/>
                <a:miter lim="800000"/>
                <a:headEnd/>
                <a:tailEnd/>
              </a:ln>
            </p:spPr>
            <p:txBody>
              <a:bodyPr>
                <a:spAutoFit/>
              </a:bodyPr>
              <a:lstStyle/>
              <a:p>
                <a:pPr algn="ctr"/>
                <a:r>
                  <a:rPr lang="zh-CN" altLang="en-US" sz="1500" b="1">
                    <a:solidFill>
                      <a:srgbClr val="FFFFFF"/>
                    </a:solidFill>
                    <a:latin typeface="微软雅黑" pitchFamily="34" charset="-122"/>
                    <a:ea typeface="微软雅黑" pitchFamily="34" charset="-122"/>
                  </a:rPr>
                  <a:t>过 程</a:t>
                </a:r>
                <a:endParaRPr lang="en-US" altLang="zh-CN" sz="1500" b="1">
                  <a:solidFill>
                    <a:srgbClr val="FFFFFF"/>
                  </a:solidFill>
                  <a:latin typeface="微软雅黑" pitchFamily="34" charset="-122"/>
                  <a:ea typeface="微软雅黑" pitchFamily="34" charset="-122"/>
                </a:endParaRPr>
              </a:p>
              <a:p>
                <a:pPr algn="ctr"/>
                <a:r>
                  <a:rPr lang="zh-CN" altLang="en-US" sz="1500" b="1">
                    <a:solidFill>
                      <a:srgbClr val="FFFFFF"/>
                    </a:solidFill>
                    <a:latin typeface="微软雅黑" pitchFamily="34" charset="-122"/>
                    <a:ea typeface="微软雅黑" pitchFamily="34" charset="-122"/>
                  </a:rPr>
                  <a:t>管  理</a:t>
                </a:r>
              </a:p>
            </p:txBody>
          </p:sp>
        </p:grpSp>
        <p:grpSp>
          <p:nvGrpSpPr>
            <p:cNvPr id="41" name="组合 191"/>
            <p:cNvGrpSpPr>
              <a:grpSpLocks/>
            </p:cNvGrpSpPr>
            <p:nvPr/>
          </p:nvGrpSpPr>
          <p:grpSpPr bwMode="auto">
            <a:xfrm>
              <a:off x="142875" y="5643563"/>
              <a:ext cx="1285875" cy="714375"/>
              <a:chOff x="214282" y="785794"/>
              <a:chExt cx="1571636" cy="714380"/>
            </a:xfrm>
          </p:grpSpPr>
          <p:sp>
            <p:nvSpPr>
              <p:cNvPr id="51" name="五边形 50"/>
              <p:cNvSpPr/>
              <p:nvPr/>
            </p:nvSpPr>
            <p:spPr>
              <a:xfrm>
                <a:off x="214282" y="785794"/>
                <a:ext cx="1571636" cy="714380"/>
              </a:xfrm>
              <a:prstGeom prst="homePlate">
                <a:avLst>
                  <a:gd name="adj" fmla="val 37712"/>
                </a:avLst>
              </a:prstGeom>
              <a:solidFill>
                <a:srgbClr val="00B0F0"/>
              </a:solidFill>
              <a:ln w="12700"/>
            </p:spPr>
            <p:style>
              <a:lnRef idx="3">
                <a:schemeClr val="lt1"/>
              </a:lnRef>
              <a:fillRef idx="1">
                <a:schemeClr val="accent5"/>
              </a:fillRef>
              <a:effectRef idx="1">
                <a:schemeClr val="accent5"/>
              </a:effectRef>
              <a:fontRef idx="minor">
                <a:schemeClr val="lt1"/>
              </a:fontRef>
            </p:style>
            <p:txBody>
              <a:bodyPr lIns="121917" tIns="60958" rIns="121917" bIns="60958" anchor="ctr"/>
              <a:lstStyle/>
              <a:p>
                <a:pPr>
                  <a:defRPr/>
                </a:pPr>
                <a:endParaRPr lang="zh-CN" altLang="en-US" sz="1600" dirty="0">
                  <a:latin typeface="微软雅黑" pitchFamily="34" charset="-122"/>
                  <a:ea typeface="微软雅黑" pitchFamily="34" charset="-122"/>
                </a:endParaRPr>
              </a:p>
            </p:txBody>
          </p:sp>
          <p:sp>
            <p:nvSpPr>
              <p:cNvPr id="52" name="TextBox 193"/>
              <p:cNvSpPr txBox="1">
                <a:spLocks noChangeArrowheads="1"/>
              </p:cNvSpPr>
              <p:nvPr/>
            </p:nvSpPr>
            <p:spPr bwMode="auto">
              <a:xfrm>
                <a:off x="267238" y="857231"/>
                <a:ext cx="1285884" cy="553998"/>
              </a:xfrm>
              <a:prstGeom prst="rect">
                <a:avLst/>
              </a:prstGeom>
              <a:noFill/>
              <a:ln w="9525">
                <a:noFill/>
                <a:miter lim="800000"/>
                <a:headEnd/>
                <a:tailEnd/>
              </a:ln>
            </p:spPr>
            <p:txBody>
              <a:bodyPr>
                <a:spAutoFit/>
              </a:bodyPr>
              <a:lstStyle/>
              <a:p>
                <a:pPr algn="ctr"/>
                <a:r>
                  <a:rPr lang="zh-CN" altLang="en-US" sz="1500" b="1">
                    <a:solidFill>
                      <a:srgbClr val="FFFFFF"/>
                    </a:solidFill>
                    <a:latin typeface="微软雅黑" pitchFamily="34" charset="-122"/>
                    <a:ea typeface="微软雅黑" pitchFamily="34" charset="-122"/>
                  </a:rPr>
                  <a:t>资 源</a:t>
                </a:r>
                <a:endParaRPr lang="en-US" altLang="zh-CN" sz="1500" b="1">
                  <a:solidFill>
                    <a:srgbClr val="FFFFFF"/>
                  </a:solidFill>
                  <a:latin typeface="微软雅黑" pitchFamily="34" charset="-122"/>
                  <a:ea typeface="微软雅黑" pitchFamily="34" charset="-122"/>
                </a:endParaRPr>
              </a:p>
              <a:p>
                <a:pPr algn="ctr"/>
                <a:r>
                  <a:rPr lang="zh-CN" altLang="en-US" sz="1500" b="1">
                    <a:solidFill>
                      <a:srgbClr val="FFFFFF"/>
                    </a:solidFill>
                    <a:latin typeface="微软雅黑" pitchFamily="34" charset="-122"/>
                    <a:ea typeface="微软雅黑" pitchFamily="34" charset="-122"/>
                  </a:rPr>
                  <a:t>支 撑</a:t>
                </a:r>
              </a:p>
            </p:txBody>
          </p:sp>
        </p:grpSp>
      </p:grpSp>
      <p:sp>
        <p:nvSpPr>
          <p:cNvPr id="103" name="Text Box 27" descr="2"/>
          <p:cNvSpPr txBox="1">
            <a:spLocks noChangeArrowheads="1"/>
          </p:cNvSpPr>
          <p:nvPr/>
        </p:nvSpPr>
        <p:spPr bwMode="gray">
          <a:xfrm>
            <a:off x="625569" y="36381"/>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rgbClr val="0070C0"/>
                </a:solidFill>
                <a:latin typeface="微软雅黑" panose="020B0503020204020204" pitchFamily="34" charset="-122"/>
                <a:ea typeface="微软雅黑" panose="020B0503020204020204" pitchFamily="34" charset="-122"/>
              </a:rPr>
              <a:t>系统平台</a:t>
            </a:r>
            <a:r>
              <a:rPr lang="en-US" altLang="zh-CN" sz="2700" b="1" dirty="0" smtClean="0">
                <a:solidFill>
                  <a:srgbClr val="0070C0"/>
                </a:solidFill>
                <a:latin typeface="微软雅黑" panose="020B0503020204020204" pitchFamily="34" charset="-122"/>
                <a:ea typeface="微软雅黑" panose="020B0503020204020204" pitchFamily="34" charset="-122"/>
              </a:rPr>
              <a:t>-</a:t>
            </a:r>
            <a:r>
              <a:rPr lang="zh-CN" altLang="en-US" sz="2700" b="1" dirty="0" smtClean="0">
                <a:solidFill>
                  <a:srgbClr val="0070C0"/>
                </a:solidFill>
                <a:latin typeface="微软雅黑" panose="020B0503020204020204" pitchFamily="34" charset="-122"/>
                <a:ea typeface="微软雅黑" panose="020B0503020204020204" pitchFamily="34" charset="-122"/>
              </a:rPr>
              <a:t>质量管理</a:t>
            </a:r>
            <a:endParaRPr lang="en-US" altLang="zh-CN" sz="2700" b="1" dirty="0">
              <a:solidFill>
                <a:srgbClr val="0070C0"/>
              </a:solidFill>
              <a:latin typeface="微软雅黑" panose="020B0503020204020204" pitchFamily="34" charset="-122"/>
              <a:ea typeface="微软雅黑" panose="020B0503020204020204" pitchFamily="34" charset="-122"/>
            </a:endParaRPr>
          </a:p>
        </p:txBody>
      </p:sp>
      <p:sp>
        <p:nvSpPr>
          <p:cNvPr id="104" name="AutoShape 23"/>
          <p:cNvSpPr>
            <a:spLocks noChangeArrowheads="1"/>
          </p:cNvSpPr>
          <p:nvPr/>
        </p:nvSpPr>
        <p:spPr bwMode="auto">
          <a:xfrm>
            <a:off x="119558" y="161696"/>
            <a:ext cx="323973" cy="303460"/>
          </a:xfrm>
          <a:prstGeom prst="chevron">
            <a:avLst>
              <a:gd name="adj" fmla="val 56250"/>
            </a:avLst>
          </a:prstGeom>
          <a:ln/>
          <a:extLst/>
        </p:spPr>
        <p:style>
          <a:lnRef idx="3">
            <a:schemeClr val="lt1"/>
          </a:lnRef>
          <a:fillRef idx="1">
            <a:schemeClr val="accent1"/>
          </a:fillRef>
          <a:effectRef idx="1">
            <a:schemeClr val="accent1"/>
          </a:effectRef>
          <a:fontRef idx="minor">
            <a:schemeClr val="lt1"/>
          </a:fontRef>
        </p:style>
        <p:txBody>
          <a:bodyPr wrap="none" anchor="ctr"/>
          <a:lstStyle/>
          <a:p>
            <a:endParaRPr lang="zh-CN" altLang="en-US">
              <a:solidFill>
                <a:srgbClr val="0070C0"/>
              </a:solidFill>
            </a:endParaRPr>
          </a:p>
        </p:txBody>
      </p:sp>
      <p:sp>
        <p:nvSpPr>
          <p:cNvPr id="105" name="AutoShape 23"/>
          <p:cNvSpPr>
            <a:spLocks noChangeArrowheads="1"/>
          </p:cNvSpPr>
          <p:nvPr/>
        </p:nvSpPr>
        <p:spPr bwMode="auto">
          <a:xfrm>
            <a:off x="378186" y="161696"/>
            <a:ext cx="323973" cy="303460"/>
          </a:xfrm>
          <a:prstGeom prst="chevron">
            <a:avLst>
              <a:gd name="adj" fmla="val 56250"/>
            </a:avLst>
          </a:prstGeom>
          <a:ln/>
          <a:extLst/>
        </p:spPr>
        <p:style>
          <a:lnRef idx="3">
            <a:schemeClr val="lt1"/>
          </a:lnRef>
          <a:fillRef idx="1">
            <a:schemeClr val="accent1"/>
          </a:fillRef>
          <a:effectRef idx="1">
            <a:schemeClr val="accent1"/>
          </a:effectRef>
          <a:fontRef idx="minor">
            <a:schemeClr val="lt1"/>
          </a:fontRef>
        </p:style>
        <p:txBody>
          <a:bodyPr wrap="none" anchor="ctr"/>
          <a:lstStyle/>
          <a:p>
            <a:endParaRPr lang="zh-CN" altLang="en-US">
              <a:solidFill>
                <a:srgbClr val="0070C0"/>
              </a:solidFill>
            </a:endParaRPr>
          </a:p>
        </p:txBody>
      </p:sp>
    </p:spTree>
    <p:extLst>
      <p:ext uri="{BB962C8B-B14F-4D97-AF65-F5344CB8AC3E}">
        <p14:creationId xmlns="" xmlns:p14="http://schemas.microsoft.com/office/powerpoint/2010/main" val="29551372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27" descr="2"/>
          <p:cNvSpPr txBox="1">
            <a:spLocks noChangeArrowheads="1"/>
          </p:cNvSpPr>
          <p:nvPr/>
        </p:nvSpPr>
        <p:spPr bwMode="gray">
          <a:xfrm>
            <a:off x="625569" y="36381"/>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rgbClr val="0070C0"/>
                </a:solidFill>
                <a:latin typeface="微软雅黑" panose="020B0503020204020204" pitchFamily="34" charset="-122"/>
                <a:ea typeface="微软雅黑" panose="020B0503020204020204" pitchFamily="34" charset="-122"/>
              </a:rPr>
              <a:t>系统平台</a:t>
            </a:r>
            <a:r>
              <a:rPr lang="en-US" altLang="zh-CN" sz="2700" b="1" dirty="0" smtClean="0">
                <a:solidFill>
                  <a:srgbClr val="0070C0"/>
                </a:solidFill>
                <a:latin typeface="微软雅黑" panose="020B0503020204020204" pitchFamily="34" charset="-122"/>
                <a:ea typeface="微软雅黑" panose="020B0503020204020204" pitchFamily="34" charset="-122"/>
              </a:rPr>
              <a:t>-</a:t>
            </a:r>
            <a:r>
              <a:rPr lang="zh-CN" altLang="en-US" sz="2700" b="1" dirty="0" smtClean="0">
                <a:solidFill>
                  <a:srgbClr val="0070C0"/>
                </a:solidFill>
                <a:latin typeface="微软雅黑" panose="020B0503020204020204" pitchFamily="34" charset="-122"/>
                <a:ea typeface="微软雅黑" panose="020B0503020204020204" pitchFamily="34" charset="-122"/>
              </a:rPr>
              <a:t>质量管理</a:t>
            </a:r>
            <a:endParaRPr lang="en-US" altLang="zh-CN" sz="2700" b="1" dirty="0">
              <a:solidFill>
                <a:srgbClr val="0070C0"/>
              </a:solidFill>
              <a:latin typeface="微软雅黑" panose="020B0503020204020204" pitchFamily="34" charset="-122"/>
              <a:ea typeface="微软雅黑" panose="020B0503020204020204" pitchFamily="34" charset="-122"/>
            </a:endParaRPr>
          </a:p>
        </p:txBody>
      </p:sp>
      <p:sp>
        <p:nvSpPr>
          <p:cNvPr id="104" name="AutoShape 23"/>
          <p:cNvSpPr>
            <a:spLocks noChangeArrowheads="1"/>
          </p:cNvSpPr>
          <p:nvPr/>
        </p:nvSpPr>
        <p:spPr bwMode="auto">
          <a:xfrm>
            <a:off x="119558" y="161696"/>
            <a:ext cx="323973" cy="303460"/>
          </a:xfrm>
          <a:prstGeom prst="chevron">
            <a:avLst>
              <a:gd name="adj" fmla="val 56250"/>
            </a:avLst>
          </a:prstGeom>
          <a:ln/>
          <a:extLst/>
        </p:spPr>
        <p:style>
          <a:lnRef idx="3">
            <a:schemeClr val="lt1"/>
          </a:lnRef>
          <a:fillRef idx="1">
            <a:schemeClr val="accent1"/>
          </a:fillRef>
          <a:effectRef idx="1">
            <a:schemeClr val="accent1"/>
          </a:effectRef>
          <a:fontRef idx="minor">
            <a:schemeClr val="lt1"/>
          </a:fontRef>
        </p:style>
        <p:txBody>
          <a:bodyPr wrap="none" anchor="ctr"/>
          <a:lstStyle/>
          <a:p>
            <a:endParaRPr lang="zh-CN" altLang="en-US">
              <a:solidFill>
                <a:srgbClr val="0070C0"/>
              </a:solidFill>
            </a:endParaRPr>
          </a:p>
        </p:txBody>
      </p:sp>
      <p:sp>
        <p:nvSpPr>
          <p:cNvPr id="105" name="AutoShape 23"/>
          <p:cNvSpPr>
            <a:spLocks noChangeArrowheads="1"/>
          </p:cNvSpPr>
          <p:nvPr/>
        </p:nvSpPr>
        <p:spPr bwMode="auto">
          <a:xfrm>
            <a:off x="378186" y="161696"/>
            <a:ext cx="323973" cy="303460"/>
          </a:xfrm>
          <a:prstGeom prst="chevron">
            <a:avLst>
              <a:gd name="adj" fmla="val 56250"/>
            </a:avLst>
          </a:prstGeom>
          <a:ln/>
          <a:extLst/>
        </p:spPr>
        <p:style>
          <a:lnRef idx="3">
            <a:schemeClr val="lt1"/>
          </a:lnRef>
          <a:fillRef idx="1">
            <a:schemeClr val="accent1"/>
          </a:fillRef>
          <a:effectRef idx="1">
            <a:schemeClr val="accent1"/>
          </a:effectRef>
          <a:fontRef idx="minor">
            <a:schemeClr val="lt1"/>
          </a:fontRef>
        </p:style>
        <p:txBody>
          <a:bodyPr wrap="none" anchor="ctr"/>
          <a:lstStyle/>
          <a:p>
            <a:endParaRPr lang="zh-CN" altLang="en-US">
              <a:solidFill>
                <a:srgbClr val="0070C0"/>
              </a:solidFill>
            </a:endParaRPr>
          </a:p>
        </p:txBody>
      </p:sp>
      <p:grpSp>
        <p:nvGrpSpPr>
          <p:cNvPr id="2" name="组合 129"/>
          <p:cNvGrpSpPr>
            <a:grpSpLocks/>
          </p:cNvGrpSpPr>
          <p:nvPr/>
        </p:nvGrpSpPr>
        <p:grpSpPr bwMode="auto">
          <a:xfrm>
            <a:off x="487315" y="123389"/>
            <a:ext cx="11005754" cy="6726238"/>
            <a:chOff x="142844" y="-24"/>
            <a:chExt cx="8864024" cy="6786610"/>
          </a:xfrm>
        </p:grpSpPr>
        <p:cxnSp>
          <p:nvCxnSpPr>
            <p:cNvPr id="106" name="直接连接符 105"/>
            <p:cNvCxnSpPr/>
            <p:nvPr/>
          </p:nvCxnSpPr>
          <p:spPr>
            <a:xfrm flipV="1">
              <a:off x="5144172" y="5642937"/>
              <a:ext cx="285058" cy="3203"/>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07" name="直接连接符 106"/>
            <p:cNvCxnSpPr/>
            <p:nvPr/>
          </p:nvCxnSpPr>
          <p:spPr>
            <a:xfrm flipV="1">
              <a:off x="5144172" y="3643955"/>
              <a:ext cx="285058" cy="1601"/>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08" name="直接连接符 107"/>
            <p:cNvCxnSpPr/>
            <p:nvPr/>
          </p:nvCxnSpPr>
          <p:spPr>
            <a:xfrm flipV="1">
              <a:off x="5073708" y="566995"/>
              <a:ext cx="283456" cy="4806"/>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nvGrpSpPr>
            <p:cNvPr id="3" name="组合 95"/>
            <p:cNvGrpSpPr>
              <a:grpSpLocks/>
            </p:cNvGrpSpPr>
            <p:nvPr/>
          </p:nvGrpSpPr>
          <p:grpSpPr bwMode="auto">
            <a:xfrm>
              <a:off x="5357818" y="71414"/>
              <a:ext cx="285752" cy="2928958"/>
              <a:chOff x="856430" y="1140576"/>
              <a:chExt cx="215108" cy="5010292"/>
            </a:xfrm>
          </p:grpSpPr>
          <p:cxnSp>
            <p:nvCxnSpPr>
              <p:cNvPr id="179" name="直接连接符 178"/>
              <p:cNvCxnSpPr/>
              <p:nvPr/>
            </p:nvCxnSpPr>
            <p:spPr>
              <a:xfrm rot="5400000">
                <a:off x="-1643673" y="3644022"/>
                <a:ext cx="5000428" cy="1206"/>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80" name="直接连接符 179"/>
              <p:cNvCxnSpPr/>
              <p:nvPr/>
            </p:nvCxnSpPr>
            <p:spPr>
              <a:xfrm flipV="1">
                <a:off x="857144" y="1141672"/>
                <a:ext cx="214586" cy="8219"/>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81" name="直接连接符 180"/>
              <p:cNvCxnSpPr/>
              <p:nvPr/>
            </p:nvCxnSpPr>
            <p:spPr>
              <a:xfrm flipV="1">
                <a:off x="857144" y="6142098"/>
                <a:ext cx="214586" cy="8221"/>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cxnSp>
          <p:nvCxnSpPr>
            <p:cNvPr id="110" name="直接连接符 109"/>
            <p:cNvCxnSpPr/>
            <p:nvPr/>
          </p:nvCxnSpPr>
          <p:spPr>
            <a:xfrm flipV="1">
              <a:off x="2285584" y="6144284"/>
              <a:ext cx="286660" cy="0"/>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11" name="直接连接符 110"/>
            <p:cNvCxnSpPr/>
            <p:nvPr/>
          </p:nvCxnSpPr>
          <p:spPr>
            <a:xfrm flipV="1">
              <a:off x="2357649" y="4214177"/>
              <a:ext cx="285058" cy="1601"/>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sp>
          <p:nvSpPr>
            <p:cNvPr id="112" name="圆角矩形 111"/>
            <p:cNvSpPr/>
            <p:nvPr/>
          </p:nvSpPr>
          <p:spPr>
            <a:xfrm>
              <a:off x="1143750" y="999467"/>
              <a:ext cx="1249131" cy="419658"/>
            </a:xfrm>
            <a:prstGeom prst="roundRect">
              <a:avLst/>
            </a:prstGeom>
            <a:solidFill>
              <a:srgbClr val="0070C0"/>
            </a:solid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事前控制</a:t>
              </a:r>
            </a:p>
          </p:txBody>
        </p:sp>
        <p:sp>
          <p:nvSpPr>
            <p:cNvPr id="113" name="圆角矩形 112"/>
            <p:cNvSpPr/>
            <p:nvPr/>
          </p:nvSpPr>
          <p:spPr>
            <a:xfrm>
              <a:off x="1143750" y="4010755"/>
              <a:ext cx="1249131" cy="418057"/>
            </a:xfrm>
            <a:prstGeom prst="roundRect">
              <a:avLst/>
            </a:prstGeom>
            <a:solidFill>
              <a:srgbClr val="0070C0"/>
            </a:solid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事中控制</a:t>
              </a:r>
            </a:p>
          </p:txBody>
        </p:sp>
        <p:sp>
          <p:nvSpPr>
            <p:cNvPr id="114" name="圆角矩形 113"/>
            <p:cNvSpPr/>
            <p:nvPr/>
          </p:nvSpPr>
          <p:spPr>
            <a:xfrm>
              <a:off x="1143750" y="5929650"/>
              <a:ext cx="1249131" cy="418057"/>
            </a:xfrm>
            <a:prstGeom prst="roundRect">
              <a:avLst/>
            </a:prstGeom>
            <a:solidFill>
              <a:srgbClr val="0070C0"/>
            </a:solid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事后控制</a:t>
              </a:r>
            </a:p>
          </p:txBody>
        </p:sp>
        <p:sp>
          <p:nvSpPr>
            <p:cNvPr id="115" name="圆角矩形 114"/>
            <p:cNvSpPr/>
            <p:nvPr/>
          </p:nvSpPr>
          <p:spPr>
            <a:xfrm>
              <a:off x="5714288" y="-24"/>
              <a:ext cx="1428493" cy="265890"/>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质量控制系统组织</a:t>
              </a:r>
            </a:p>
          </p:txBody>
        </p:sp>
        <p:sp>
          <p:nvSpPr>
            <p:cNvPr id="116" name="圆角矩形 115"/>
            <p:cNvSpPr/>
            <p:nvPr/>
          </p:nvSpPr>
          <p:spPr>
            <a:xfrm>
              <a:off x="5714288" y="296300"/>
              <a:ext cx="2736877" cy="305934"/>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质量保证体系、施工管理人员资质审查</a:t>
              </a:r>
            </a:p>
          </p:txBody>
        </p:sp>
        <p:sp>
          <p:nvSpPr>
            <p:cNvPr id="117" name="圆角矩形 116"/>
            <p:cNvSpPr/>
            <p:nvPr/>
          </p:nvSpPr>
          <p:spPr>
            <a:xfrm>
              <a:off x="5714288" y="632667"/>
              <a:ext cx="2472638" cy="323553"/>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原材料、半成品及构配件质量控制</a:t>
              </a:r>
            </a:p>
          </p:txBody>
        </p:sp>
        <p:sp>
          <p:nvSpPr>
            <p:cNvPr id="118" name="圆角矩形 117"/>
            <p:cNvSpPr/>
            <p:nvPr/>
          </p:nvSpPr>
          <p:spPr>
            <a:xfrm>
              <a:off x="5714288" y="988255"/>
              <a:ext cx="2472638" cy="323553"/>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机械设备质量控制</a:t>
              </a:r>
            </a:p>
          </p:txBody>
        </p:sp>
        <p:sp>
          <p:nvSpPr>
            <p:cNvPr id="119" name="圆角矩形 118"/>
            <p:cNvSpPr/>
            <p:nvPr/>
          </p:nvSpPr>
          <p:spPr>
            <a:xfrm>
              <a:off x="5714288" y="1356658"/>
              <a:ext cx="3292580" cy="339571"/>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施工方案、施工计划、施工方法、检验方法审查</a:t>
              </a:r>
            </a:p>
          </p:txBody>
        </p:sp>
        <p:sp>
          <p:nvSpPr>
            <p:cNvPr id="120" name="圆角矩形 119"/>
            <p:cNvSpPr/>
            <p:nvPr/>
          </p:nvSpPr>
          <p:spPr>
            <a:xfrm>
              <a:off x="5714288" y="1726661"/>
              <a:ext cx="2288471" cy="318749"/>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工程技术环境监督检查</a:t>
              </a:r>
            </a:p>
          </p:txBody>
        </p:sp>
        <p:sp>
          <p:nvSpPr>
            <p:cNvPr id="121" name="圆角矩形 120"/>
            <p:cNvSpPr/>
            <p:nvPr/>
          </p:nvSpPr>
          <p:spPr>
            <a:xfrm>
              <a:off x="5714288" y="2075842"/>
              <a:ext cx="2288471" cy="318749"/>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现场管理环境监督检查</a:t>
              </a:r>
            </a:p>
          </p:txBody>
        </p:sp>
        <p:sp>
          <p:nvSpPr>
            <p:cNvPr id="122" name="圆角矩形 121"/>
            <p:cNvSpPr/>
            <p:nvPr/>
          </p:nvSpPr>
          <p:spPr>
            <a:xfrm>
              <a:off x="5714288" y="2426626"/>
              <a:ext cx="2472638" cy="323553"/>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新技术、新工艺、新材料审核把关</a:t>
              </a:r>
            </a:p>
          </p:txBody>
        </p:sp>
        <p:sp>
          <p:nvSpPr>
            <p:cNvPr id="123" name="圆角矩形 122"/>
            <p:cNvSpPr/>
            <p:nvPr/>
          </p:nvSpPr>
          <p:spPr>
            <a:xfrm>
              <a:off x="5714288" y="3326809"/>
              <a:ext cx="1929746" cy="281908"/>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工序控制</a:t>
              </a:r>
            </a:p>
          </p:txBody>
        </p:sp>
        <p:sp>
          <p:nvSpPr>
            <p:cNvPr id="124" name="圆角矩形 123"/>
            <p:cNvSpPr/>
            <p:nvPr/>
          </p:nvSpPr>
          <p:spPr>
            <a:xfrm>
              <a:off x="5714288" y="3736856"/>
              <a:ext cx="1929746" cy="281908"/>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工序之间的交接检查</a:t>
              </a:r>
            </a:p>
          </p:txBody>
        </p:sp>
        <p:sp>
          <p:nvSpPr>
            <p:cNvPr id="125" name="圆角矩形 124"/>
            <p:cNvSpPr/>
            <p:nvPr/>
          </p:nvSpPr>
          <p:spPr>
            <a:xfrm>
              <a:off x="5714288" y="4146904"/>
              <a:ext cx="1929746" cy="281908"/>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隐蔽工程质量控制</a:t>
              </a:r>
            </a:p>
          </p:txBody>
        </p:sp>
        <p:sp>
          <p:nvSpPr>
            <p:cNvPr id="126" name="圆角矩形 125"/>
            <p:cNvSpPr/>
            <p:nvPr/>
          </p:nvSpPr>
          <p:spPr>
            <a:xfrm>
              <a:off x="5714288" y="5143192"/>
              <a:ext cx="2000210" cy="254678"/>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联动试车</a:t>
              </a:r>
            </a:p>
          </p:txBody>
        </p:sp>
        <p:sp>
          <p:nvSpPr>
            <p:cNvPr id="127" name="圆角矩形 126"/>
            <p:cNvSpPr/>
            <p:nvPr/>
          </p:nvSpPr>
          <p:spPr>
            <a:xfrm>
              <a:off x="5714288" y="5479559"/>
              <a:ext cx="2000210" cy="254678"/>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验收文件审核</a:t>
              </a:r>
            </a:p>
          </p:txBody>
        </p:sp>
        <p:sp>
          <p:nvSpPr>
            <p:cNvPr id="128" name="圆角矩形 127"/>
            <p:cNvSpPr/>
            <p:nvPr/>
          </p:nvSpPr>
          <p:spPr>
            <a:xfrm>
              <a:off x="2929366" y="285087"/>
              <a:ext cx="2214805" cy="429269"/>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施工准备质量控制</a:t>
              </a:r>
            </a:p>
          </p:txBody>
        </p:sp>
        <p:sp>
          <p:nvSpPr>
            <p:cNvPr id="129" name="圆角矩形 128"/>
            <p:cNvSpPr/>
            <p:nvPr/>
          </p:nvSpPr>
          <p:spPr>
            <a:xfrm>
              <a:off x="2929366" y="1468780"/>
              <a:ext cx="2214805" cy="389224"/>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图纸会审及技术交底</a:t>
              </a:r>
            </a:p>
          </p:txBody>
        </p:sp>
        <p:sp>
          <p:nvSpPr>
            <p:cNvPr id="130" name="圆角矩形 129"/>
            <p:cNvSpPr/>
            <p:nvPr/>
          </p:nvSpPr>
          <p:spPr>
            <a:xfrm>
              <a:off x="2929366" y="2096666"/>
              <a:ext cx="2214805" cy="430870"/>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审查开工申请，把好开工关</a:t>
              </a:r>
            </a:p>
          </p:txBody>
        </p:sp>
        <p:sp>
          <p:nvSpPr>
            <p:cNvPr id="131" name="圆角矩形 130"/>
            <p:cNvSpPr/>
            <p:nvPr/>
          </p:nvSpPr>
          <p:spPr>
            <a:xfrm>
              <a:off x="2929366" y="3410100"/>
              <a:ext cx="2285269" cy="376410"/>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施工过程质量控制</a:t>
              </a:r>
            </a:p>
          </p:txBody>
        </p:sp>
        <p:sp>
          <p:nvSpPr>
            <p:cNvPr id="132" name="圆角矩形 131"/>
            <p:cNvSpPr/>
            <p:nvPr/>
          </p:nvSpPr>
          <p:spPr>
            <a:xfrm>
              <a:off x="2929366" y="3850580"/>
              <a:ext cx="2285269" cy="378013"/>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中间产品质量控制</a:t>
              </a:r>
            </a:p>
          </p:txBody>
        </p:sp>
        <p:sp>
          <p:nvSpPr>
            <p:cNvPr id="133" name="圆角矩形 132"/>
            <p:cNvSpPr/>
            <p:nvPr/>
          </p:nvSpPr>
          <p:spPr>
            <a:xfrm>
              <a:off x="2929366" y="4292663"/>
              <a:ext cx="2285269" cy="443685"/>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分部、分项工程质量评定</a:t>
              </a:r>
            </a:p>
          </p:txBody>
        </p:sp>
        <p:sp>
          <p:nvSpPr>
            <p:cNvPr id="134" name="圆角矩形 133"/>
            <p:cNvSpPr/>
            <p:nvPr/>
          </p:nvSpPr>
          <p:spPr>
            <a:xfrm>
              <a:off x="2929366" y="4802019"/>
              <a:ext cx="2285269" cy="413251"/>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设计变更与图纸修改的审查</a:t>
              </a:r>
            </a:p>
          </p:txBody>
        </p:sp>
        <p:sp>
          <p:nvSpPr>
            <p:cNvPr id="135" name="圆角矩形 134"/>
            <p:cNvSpPr/>
            <p:nvPr/>
          </p:nvSpPr>
          <p:spPr>
            <a:xfrm>
              <a:off x="2929366" y="5450728"/>
              <a:ext cx="2285269" cy="406844"/>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竣工质量检验</a:t>
              </a:r>
            </a:p>
          </p:txBody>
        </p:sp>
        <p:sp>
          <p:nvSpPr>
            <p:cNvPr id="136" name="圆角矩形 135"/>
            <p:cNvSpPr/>
            <p:nvPr/>
          </p:nvSpPr>
          <p:spPr>
            <a:xfrm>
              <a:off x="2929366" y="5912031"/>
              <a:ext cx="2285269" cy="374809"/>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工程质量评定</a:t>
              </a:r>
            </a:p>
          </p:txBody>
        </p:sp>
        <p:sp>
          <p:nvSpPr>
            <p:cNvPr id="137" name="圆角矩形 136"/>
            <p:cNvSpPr/>
            <p:nvPr/>
          </p:nvSpPr>
          <p:spPr>
            <a:xfrm>
              <a:off x="2929366" y="6360521"/>
              <a:ext cx="2285269" cy="426065"/>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工程质量文件审核与建档</a:t>
              </a:r>
            </a:p>
          </p:txBody>
        </p:sp>
        <p:sp>
          <p:nvSpPr>
            <p:cNvPr id="138" name="圆角矩形 137"/>
            <p:cNvSpPr/>
            <p:nvPr/>
          </p:nvSpPr>
          <p:spPr>
            <a:xfrm>
              <a:off x="5714288" y="5836748"/>
              <a:ext cx="2000210" cy="254679"/>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竣工检验</a:t>
              </a:r>
            </a:p>
          </p:txBody>
        </p:sp>
        <p:sp>
          <p:nvSpPr>
            <p:cNvPr id="139" name="圆角矩形 138"/>
            <p:cNvSpPr/>
            <p:nvPr/>
          </p:nvSpPr>
          <p:spPr>
            <a:xfrm>
              <a:off x="5714288" y="2780612"/>
              <a:ext cx="2472638" cy="323553"/>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nSpc>
                  <a:spcPct val="150000"/>
                </a:lnSpc>
                <a:defRPr/>
              </a:pPr>
              <a:r>
                <a:rPr lang="zh-CN" altLang="en-US" sz="1200" b="1" dirty="0">
                  <a:latin typeface="微软雅黑" panose="020B0503020204020204" pitchFamily="34" charset="-122"/>
                  <a:ea typeface="微软雅黑" panose="020B0503020204020204" pitchFamily="34" charset="-122"/>
                </a:rPr>
                <a:t>测量标桩审核、检查</a:t>
              </a:r>
            </a:p>
          </p:txBody>
        </p:sp>
        <p:grpSp>
          <p:nvGrpSpPr>
            <p:cNvPr id="4" name="组合 61"/>
            <p:cNvGrpSpPr>
              <a:grpSpLocks/>
            </p:cNvGrpSpPr>
            <p:nvPr/>
          </p:nvGrpSpPr>
          <p:grpSpPr bwMode="auto">
            <a:xfrm>
              <a:off x="571472" y="1140576"/>
              <a:ext cx="571504" cy="5010292"/>
              <a:chOff x="571472" y="1140576"/>
              <a:chExt cx="571504" cy="5010292"/>
            </a:xfrm>
          </p:grpSpPr>
          <p:cxnSp>
            <p:nvCxnSpPr>
              <p:cNvPr id="175" name="直接连接符 174"/>
              <p:cNvCxnSpPr/>
              <p:nvPr/>
            </p:nvCxnSpPr>
            <p:spPr>
              <a:xfrm flipV="1">
                <a:off x="572033" y="4209371"/>
                <a:ext cx="571718" cy="4806"/>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76" name="直接连接符 175"/>
              <p:cNvCxnSpPr/>
              <p:nvPr/>
            </p:nvCxnSpPr>
            <p:spPr>
              <a:xfrm rot="5400000">
                <a:off x="-1642438" y="3643153"/>
                <a:ext cx="5000659" cy="1602"/>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77" name="直接连接符 176"/>
              <p:cNvCxnSpPr/>
              <p:nvPr/>
            </p:nvCxnSpPr>
            <p:spPr>
              <a:xfrm flipV="1">
                <a:off x="858693" y="1140421"/>
                <a:ext cx="212992" cy="8009"/>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78" name="直接连接符 177"/>
              <p:cNvCxnSpPr/>
              <p:nvPr/>
            </p:nvCxnSpPr>
            <p:spPr>
              <a:xfrm flipV="1">
                <a:off x="858693" y="6142682"/>
                <a:ext cx="212992" cy="8008"/>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grpSp>
          <p:nvGrpSpPr>
            <p:cNvPr id="5" name="组合 62"/>
            <p:cNvGrpSpPr>
              <a:grpSpLocks/>
            </p:cNvGrpSpPr>
            <p:nvPr/>
          </p:nvGrpSpPr>
          <p:grpSpPr bwMode="auto">
            <a:xfrm>
              <a:off x="2642380" y="357166"/>
              <a:ext cx="215108" cy="2000264"/>
              <a:chOff x="856430" y="1140576"/>
              <a:chExt cx="215108" cy="5010292"/>
            </a:xfrm>
          </p:grpSpPr>
          <p:cxnSp>
            <p:nvCxnSpPr>
              <p:cNvPr id="172" name="直接连接符 171"/>
              <p:cNvCxnSpPr/>
              <p:nvPr/>
            </p:nvCxnSpPr>
            <p:spPr>
              <a:xfrm rot="5400000">
                <a:off x="-1641972" y="3643315"/>
                <a:ext cx="4999058" cy="1601"/>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73" name="直接连接符 172"/>
              <p:cNvCxnSpPr/>
              <p:nvPr/>
            </p:nvCxnSpPr>
            <p:spPr>
              <a:xfrm flipV="1">
                <a:off x="856757" y="1140576"/>
                <a:ext cx="214595" cy="8024"/>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74" name="直接连接符 173"/>
              <p:cNvCxnSpPr/>
              <p:nvPr/>
            </p:nvCxnSpPr>
            <p:spPr>
              <a:xfrm flipV="1">
                <a:off x="856757" y="6143645"/>
                <a:ext cx="214595" cy="8024"/>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cxnSp>
          <p:nvCxnSpPr>
            <p:cNvPr id="142" name="直接连接符 141"/>
            <p:cNvCxnSpPr/>
            <p:nvPr/>
          </p:nvCxnSpPr>
          <p:spPr>
            <a:xfrm flipV="1">
              <a:off x="2642707" y="1643370"/>
              <a:ext cx="214594" cy="3203"/>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3" name="直接连接符 142"/>
            <p:cNvCxnSpPr/>
            <p:nvPr/>
          </p:nvCxnSpPr>
          <p:spPr>
            <a:xfrm flipV="1">
              <a:off x="2428113" y="1214102"/>
              <a:ext cx="214594" cy="3203"/>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nvGrpSpPr>
            <p:cNvPr id="6" name="组合 71"/>
            <p:cNvGrpSpPr>
              <a:grpSpLocks/>
            </p:cNvGrpSpPr>
            <p:nvPr/>
          </p:nvGrpSpPr>
          <p:grpSpPr bwMode="auto">
            <a:xfrm>
              <a:off x="2642380" y="3500438"/>
              <a:ext cx="286546" cy="1643074"/>
              <a:chOff x="856430" y="1140576"/>
              <a:chExt cx="215108" cy="5010292"/>
            </a:xfrm>
          </p:grpSpPr>
          <p:cxnSp>
            <p:nvCxnSpPr>
              <p:cNvPr id="169" name="直接连接符 168"/>
              <p:cNvCxnSpPr/>
              <p:nvPr/>
            </p:nvCxnSpPr>
            <p:spPr>
              <a:xfrm rot="5400000">
                <a:off x="-1643473" y="3643652"/>
                <a:ext cx="5001499" cy="1202"/>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70" name="直接连接符 169"/>
              <p:cNvCxnSpPr/>
              <p:nvPr/>
            </p:nvCxnSpPr>
            <p:spPr>
              <a:xfrm flipV="1">
                <a:off x="857877" y="1138622"/>
                <a:ext cx="213991" cy="4883"/>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71" name="直接连接符 170"/>
              <p:cNvCxnSpPr/>
              <p:nvPr/>
            </p:nvCxnSpPr>
            <p:spPr>
              <a:xfrm flipV="1">
                <a:off x="857877" y="6145004"/>
                <a:ext cx="213991" cy="4886"/>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cxnSp>
          <p:nvCxnSpPr>
            <p:cNvPr id="145" name="直接连接符 144"/>
            <p:cNvCxnSpPr/>
            <p:nvPr/>
          </p:nvCxnSpPr>
          <p:spPr>
            <a:xfrm flipV="1">
              <a:off x="2642707" y="4571367"/>
              <a:ext cx="286659" cy="1602"/>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6" name="直接连接符 145"/>
            <p:cNvCxnSpPr/>
            <p:nvPr/>
          </p:nvCxnSpPr>
          <p:spPr>
            <a:xfrm flipV="1">
              <a:off x="2642707" y="3999543"/>
              <a:ext cx="286659" cy="1601"/>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7" name="直接连接符 146"/>
            <p:cNvCxnSpPr/>
            <p:nvPr/>
          </p:nvCxnSpPr>
          <p:spPr>
            <a:xfrm rot="5400000">
              <a:off x="2038060" y="6178722"/>
              <a:ext cx="1069968" cy="1601"/>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8" name="直接连接符 147"/>
            <p:cNvCxnSpPr/>
            <p:nvPr/>
          </p:nvCxnSpPr>
          <p:spPr>
            <a:xfrm flipV="1">
              <a:off x="2572244" y="5642937"/>
              <a:ext cx="286659" cy="3203"/>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9" name="直接连接符 148"/>
            <p:cNvCxnSpPr/>
            <p:nvPr/>
          </p:nvCxnSpPr>
          <p:spPr>
            <a:xfrm flipV="1">
              <a:off x="2572244" y="6714507"/>
              <a:ext cx="285058" cy="1602"/>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50" name="直接连接符 149"/>
            <p:cNvCxnSpPr/>
            <p:nvPr/>
          </p:nvCxnSpPr>
          <p:spPr>
            <a:xfrm flipV="1">
              <a:off x="2572244" y="6142683"/>
              <a:ext cx="285058" cy="1601"/>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51" name="直接连接符 150"/>
            <p:cNvCxnSpPr/>
            <p:nvPr/>
          </p:nvCxnSpPr>
          <p:spPr>
            <a:xfrm flipV="1">
              <a:off x="5357164" y="429245"/>
              <a:ext cx="285058" cy="3203"/>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52" name="直接连接符 151"/>
            <p:cNvCxnSpPr/>
            <p:nvPr/>
          </p:nvCxnSpPr>
          <p:spPr>
            <a:xfrm flipV="1">
              <a:off x="5357164" y="786435"/>
              <a:ext cx="285058" cy="3203"/>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53" name="直接连接符 152"/>
            <p:cNvCxnSpPr/>
            <p:nvPr/>
          </p:nvCxnSpPr>
          <p:spPr>
            <a:xfrm flipV="1">
              <a:off x="5357164" y="1143625"/>
              <a:ext cx="285058" cy="3203"/>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54" name="直接连接符 153"/>
            <p:cNvCxnSpPr/>
            <p:nvPr/>
          </p:nvCxnSpPr>
          <p:spPr>
            <a:xfrm flipV="1">
              <a:off x="5357164" y="1500815"/>
              <a:ext cx="285058" cy="3203"/>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55" name="直接连接符 154"/>
            <p:cNvCxnSpPr/>
            <p:nvPr/>
          </p:nvCxnSpPr>
          <p:spPr>
            <a:xfrm flipV="1">
              <a:off x="5357164" y="1858005"/>
              <a:ext cx="285058" cy="3203"/>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56" name="直接连接符 155"/>
            <p:cNvCxnSpPr/>
            <p:nvPr/>
          </p:nvCxnSpPr>
          <p:spPr>
            <a:xfrm flipV="1">
              <a:off x="5357164" y="2285672"/>
              <a:ext cx="285058" cy="480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57" name="直接连接符 156"/>
            <p:cNvCxnSpPr/>
            <p:nvPr/>
          </p:nvCxnSpPr>
          <p:spPr>
            <a:xfrm flipV="1">
              <a:off x="5357164" y="2642861"/>
              <a:ext cx="285058" cy="4806"/>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nvGrpSpPr>
            <p:cNvPr id="7" name="组合 108"/>
            <p:cNvGrpSpPr>
              <a:grpSpLocks/>
            </p:cNvGrpSpPr>
            <p:nvPr/>
          </p:nvGrpSpPr>
          <p:grpSpPr bwMode="auto">
            <a:xfrm>
              <a:off x="5429256" y="3429000"/>
              <a:ext cx="214314" cy="928694"/>
              <a:chOff x="856430" y="1140576"/>
              <a:chExt cx="215108" cy="5010292"/>
            </a:xfrm>
          </p:grpSpPr>
          <p:cxnSp>
            <p:nvCxnSpPr>
              <p:cNvPr id="166" name="直接连接符 165"/>
              <p:cNvCxnSpPr/>
              <p:nvPr/>
            </p:nvCxnSpPr>
            <p:spPr>
              <a:xfrm rot="5400000">
                <a:off x="-1644479" y="3643188"/>
                <a:ext cx="5003373" cy="1607"/>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67" name="直接连接符 166"/>
              <p:cNvCxnSpPr/>
              <p:nvPr/>
            </p:nvCxnSpPr>
            <p:spPr>
              <a:xfrm flipV="1">
                <a:off x="856404" y="1142307"/>
                <a:ext cx="215389" cy="8639"/>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68" name="直接连接符 167"/>
              <p:cNvCxnSpPr/>
              <p:nvPr/>
            </p:nvCxnSpPr>
            <p:spPr>
              <a:xfrm flipV="1">
                <a:off x="856404" y="6145680"/>
                <a:ext cx="215389" cy="8644"/>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cxnSp>
          <p:nvCxnSpPr>
            <p:cNvPr id="159" name="直接连接符 158"/>
            <p:cNvCxnSpPr/>
            <p:nvPr/>
          </p:nvCxnSpPr>
          <p:spPr>
            <a:xfrm flipV="1">
              <a:off x="5429230" y="3927464"/>
              <a:ext cx="212992" cy="1602"/>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nvGrpSpPr>
            <p:cNvPr id="8" name="组合 122"/>
            <p:cNvGrpSpPr>
              <a:grpSpLocks/>
            </p:cNvGrpSpPr>
            <p:nvPr/>
          </p:nvGrpSpPr>
          <p:grpSpPr bwMode="auto">
            <a:xfrm>
              <a:off x="5429256" y="5214950"/>
              <a:ext cx="214314" cy="857256"/>
              <a:chOff x="856430" y="1140576"/>
              <a:chExt cx="215108" cy="5010292"/>
            </a:xfrm>
          </p:grpSpPr>
          <p:cxnSp>
            <p:nvCxnSpPr>
              <p:cNvPr id="163" name="直接连接符 162"/>
              <p:cNvCxnSpPr/>
              <p:nvPr/>
            </p:nvCxnSpPr>
            <p:spPr>
              <a:xfrm rot="5400000">
                <a:off x="-1642322" y="3641171"/>
                <a:ext cx="4999058" cy="1607"/>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64" name="直接连接符 163"/>
              <p:cNvCxnSpPr/>
              <p:nvPr/>
            </p:nvCxnSpPr>
            <p:spPr>
              <a:xfrm flipV="1">
                <a:off x="856404" y="1142445"/>
                <a:ext cx="215389" cy="9364"/>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65" name="直接连接符 164"/>
              <p:cNvCxnSpPr/>
              <p:nvPr/>
            </p:nvCxnSpPr>
            <p:spPr>
              <a:xfrm flipV="1">
                <a:off x="856404" y="6141504"/>
                <a:ext cx="215389" cy="9364"/>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cxnSp>
          <p:nvCxnSpPr>
            <p:cNvPr id="161" name="直接连接符 160"/>
            <p:cNvCxnSpPr/>
            <p:nvPr/>
          </p:nvCxnSpPr>
          <p:spPr>
            <a:xfrm flipV="1">
              <a:off x="5429230" y="5642937"/>
              <a:ext cx="212992" cy="1601"/>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sp>
          <p:nvSpPr>
            <p:cNvPr id="162" name="右箭头标注 161"/>
            <p:cNvSpPr/>
            <p:nvPr/>
          </p:nvSpPr>
          <p:spPr>
            <a:xfrm>
              <a:off x="142844" y="1858005"/>
              <a:ext cx="786312" cy="4178963"/>
            </a:xfrm>
            <a:prstGeom prst="rightArrowCallout">
              <a:avLst>
                <a:gd name="adj1" fmla="val 0"/>
                <a:gd name="adj2" fmla="val 0"/>
                <a:gd name="adj3" fmla="val 25000"/>
                <a:gd name="adj4" fmla="val 64977"/>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2400" b="1" dirty="0">
                  <a:latin typeface="微软雅黑" panose="020B0503020204020204" pitchFamily="34" charset="-122"/>
                  <a:ea typeface="微软雅黑" panose="020B0503020204020204" pitchFamily="34" charset="-122"/>
                </a:rPr>
                <a:t>施工阶段质量控制</a:t>
              </a:r>
            </a:p>
          </p:txBody>
        </p:sp>
      </p:grpSp>
    </p:spTree>
    <p:extLst>
      <p:ext uri="{BB962C8B-B14F-4D97-AF65-F5344CB8AC3E}">
        <p14:creationId xmlns="" xmlns:p14="http://schemas.microsoft.com/office/powerpoint/2010/main" val="29551372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 name="Picture 2"/>
          <p:cNvPicPr>
            <a:picLocks noChangeAspect="1" noChangeArrowheads="1"/>
          </p:cNvPicPr>
          <p:nvPr/>
        </p:nvPicPr>
        <p:blipFill>
          <a:blip r:embed="rId3" cstate="print"/>
          <a:srcRect/>
          <a:stretch>
            <a:fillRect/>
          </a:stretch>
        </p:blipFill>
        <p:spPr bwMode="auto">
          <a:xfrm>
            <a:off x="11278" y="0"/>
            <a:ext cx="12180722" cy="7113880"/>
          </a:xfrm>
          <a:prstGeom prst="rect">
            <a:avLst/>
          </a:prstGeom>
          <a:noFill/>
          <a:ln w="9525">
            <a:noFill/>
            <a:miter lim="800000"/>
            <a:headEnd/>
            <a:tailEnd/>
          </a:ln>
        </p:spPr>
      </p:pic>
      <p:pic>
        <p:nvPicPr>
          <p:cNvPr id="43" name="图片 16" descr="-`223.png"/>
          <p:cNvPicPr>
            <a:picLocks noChangeAspect="1"/>
          </p:cNvPicPr>
          <p:nvPr/>
        </p:nvPicPr>
        <p:blipFill>
          <a:blip r:embed="rId4" cstate="print"/>
          <a:srcRect/>
          <a:stretch>
            <a:fillRect/>
          </a:stretch>
        </p:blipFill>
        <p:spPr bwMode="auto">
          <a:xfrm>
            <a:off x="3121663" y="1509902"/>
            <a:ext cx="9065756" cy="5557454"/>
          </a:xfrm>
          <a:prstGeom prst="rect">
            <a:avLst/>
          </a:prstGeom>
          <a:noFill/>
          <a:ln w="9525">
            <a:noFill/>
            <a:miter lim="800000"/>
            <a:headEnd/>
            <a:tailEnd/>
          </a:ln>
        </p:spPr>
      </p:pic>
      <p:sp>
        <p:nvSpPr>
          <p:cNvPr id="7" name="矩形 6"/>
          <p:cNvSpPr/>
          <p:nvPr/>
        </p:nvSpPr>
        <p:spPr bwMode="auto">
          <a:xfrm>
            <a:off x="0" y="0"/>
            <a:ext cx="12192000" cy="7226333"/>
          </a:xfrm>
          <a:prstGeom prst="rect">
            <a:avLst/>
          </a:prstGeom>
          <a:solidFill>
            <a:schemeClr val="tx2">
              <a:lumMod val="60000"/>
              <a:lumOff val="40000"/>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sz="1799"/>
          </a:p>
        </p:txBody>
      </p:sp>
      <p:pic>
        <p:nvPicPr>
          <p:cNvPr id="243715" name="Picture 3" descr="F:\SWEET MEI JOB\2015工作文件\MT JOB\证书\-证书原文件(最终）-01.jpg"/>
          <p:cNvPicPr>
            <a:picLocks noChangeAspect="1" noChangeArrowheads="1"/>
          </p:cNvPicPr>
          <p:nvPr/>
        </p:nvPicPr>
        <p:blipFill>
          <a:blip r:embed="rId5" cstate="print"/>
          <a:srcRect/>
          <a:stretch>
            <a:fillRect/>
          </a:stretch>
        </p:blipFill>
        <p:spPr bwMode="auto">
          <a:xfrm>
            <a:off x="1416358" y="458305"/>
            <a:ext cx="9288154" cy="64097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 xmlns:p14="http://schemas.microsoft.com/office/powerpoint/2010/main" val="4091421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 calcmode="lin" valueType="num">
                                      <p:cBhvr additive="base">
                                        <p:cTn id="7" dur="500" fill="hold"/>
                                        <p:tgtEl>
                                          <p:spTgt spid="43"/>
                                        </p:tgtEl>
                                        <p:attrNameLst>
                                          <p:attrName>ppt_x</p:attrName>
                                        </p:attrNameLst>
                                      </p:cBhvr>
                                      <p:tavLst>
                                        <p:tav tm="0">
                                          <p:val>
                                            <p:strVal val="#ppt_x"/>
                                          </p:val>
                                        </p:tav>
                                        <p:tav tm="100000">
                                          <p:val>
                                            <p:strVal val="#ppt_x"/>
                                          </p:val>
                                        </p:tav>
                                      </p:tavLst>
                                    </p:anim>
                                    <p:anim calcmode="lin" valueType="num">
                                      <p:cBhvr additive="base">
                                        <p:cTn id="8"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243715"/>
                                        </p:tgtEl>
                                        <p:attrNameLst>
                                          <p:attrName>style.visibility</p:attrName>
                                        </p:attrNameLst>
                                      </p:cBhvr>
                                      <p:to>
                                        <p:strVal val="visible"/>
                                      </p:to>
                                    </p:set>
                                    <p:animEffect transition="in" filter="fade">
                                      <p:cBhvr>
                                        <p:cTn id="13" dur="500"/>
                                        <p:tgtEl>
                                          <p:spTgt spid="243715"/>
                                        </p:tgtEl>
                                      </p:cBhvr>
                                    </p:animEffect>
                                    <p:anim calcmode="lin" valueType="num">
                                      <p:cBhvr>
                                        <p:cTn id="14" dur="500" fill="hold"/>
                                        <p:tgtEl>
                                          <p:spTgt spid="243715"/>
                                        </p:tgtEl>
                                        <p:attrNameLst>
                                          <p:attrName>ppt_x</p:attrName>
                                        </p:attrNameLst>
                                      </p:cBhvr>
                                      <p:tavLst>
                                        <p:tav tm="0">
                                          <p:val>
                                            <p:strVal val="#ppt_x"/>
                                          </p:val>
                                        </p:tav>
                                        <p:tav tm="100000">
                                          <p:val>
                                            <p:strVal val="#ppt_x"/>
                                          </p:val>
                                        </p:tav>
                                      </p:tavLst>
                                    </p:anim>
                                    <p:anim calcmode="lin" valueType="num">
                                      <p:cBhvr>
                                        <p:cTn id="15" dur="500" fill="hold"/>
                                        <p:tgtEl>
                                          <p:spTgt spid="24371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6" presetClass="emph" presetSubtype="0" fill="hold" nodeType="clickEffect">
                                  <p:stCondLst>
                                    <p:cond delay="0"/>
                                  </p:stCondLst>
                                  <p:childTnLst>
                                    <p:animScale>
                                      <p:cBhvr>
                                        <p:cTn id="19" dur="2000" fill="hold"/>
                                        <p:tgtEl>
                                          <p:spTgt spid="243715"/>
                                        </p:tgtEl>
                                      </p:cBhvr>
                                      <p:by x="120000" y="12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 name="Text Box 27" descr="2"/>
          <p:cNvSpPr txBox="1">
            <a:spLocks noChangeArrowheads="1"/>
          </p:cNvSpPr>
          <p:nvPr/>
        </p:nvSpPr>
        <p:spPr bwMode="gray">
          <a:xfrm>
            <a:off x="625569" y="36381"/>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rgbClr val="0070C0"/>
                </a:solidFill>
                <a:latin typeface="微软雅黑" panose="020B0503020204020204" pitchFamily="34" charset="-122"/>
                <a:ea typeface="微软雅黑" panose="020B0503020204020204" pitchFamily="34" charset="-122"/>
              </a:rPr>
              <a:t>系统平台</a:t>
            </a:r>
            <a:r>
              <a:rPr lang="en-US" altLang="zh-CN" sz="2700" b="1" dirty="0" smtClean="0">
                <a:solidFill>
                  <a:srgbClr val="0070C0"/>
                </a:solidFill>
                <a:latin typeface="微软雅黑" panose="020B0503020204020204" pitchFamily="34" charset="-122"/>
                <a:ea typeface="微软雅黑" panose="020B0503020204020204" pitchFamily="34" charset="-122"/>
              </a:rPr>
              <a:t>-</a:t>
            </a:r>
            <a:r>
              <a:rPr lang="zh-CN" altLang="en-US" sz="2700" b="1" dirty="0" smtClean="0">
                <a:solidFill>
                  <a:srgbClr val="0070C0"/>
                </a:solidFill>
                <a:latin typeface="微软雅黑" panose="020B0503020204020204" pitchFamily="34" charset="-122"/>
                <a:ea typeface="微软雅黑" panose="020B0503020204020204" pitchFamily="34" charset="-122"/>
              </a:rPr>
              <a:t>质量管理的流程</a:t>
            </a:r>
            <a:endParaRPr lang="en-US" altLang="zh-CN" sz="2700" b="1" dirty="0">
              <a:solidFill>
                <a:srgbClr val="0070C0"/>
              </a:solidFill>
              <a:latin typeface="微软雅黑" panose="020B0503020204020204" pitchFamily="34" charset="-122"/>
              <a:ea typeface="微软雅黑" panose="020B0503020204020204" pitchFamily="34" charset="-122"/>
            </a:endParaRPr>
          </a:p>
        </p:txBody>
      </p:sp>
      <p:sp>
        <p:nvSpPr>
          <p:cNvPr id="104" name="AutoShape 23"/>
          <p:cNvSpPr>
            <a:spLocks noChangeArrowheads="1"/>
          </p:cNvSpPr>
          <p:nvPr/>
        </p:nvSpPr>
        <p:spPr bwMode="auto">
          <a:xfrm>
            <a:off x="119558" y="161696"/>
            <a:ext cx="323973" cy="303460"/>
          </a:xfrm>
          <a:prstGeom prst="chevron">
            <a:avLst>
              <a:gd name="adj" fmla="val 56250"/>
            </a:avLst>
          </a:prstGeom>
          <a:ln/>
          <a:extLst/>
        </p:spPr>
        <p:style>
          <a:lnRef idx="3">
            <a:schemeClr val="lt1"/>
          </a:lnRef>
          <a:fillRef idx="1">
            <a:schemeClr val="accent1"/>
          </a:fillRef>
          <a:effectRef idx="1">
            <a:schemeClr val="accent1"/>
          </a:effectRef>
          <a:fontRef idx="minor">
            <a:schemeClr val="lt1"/>
          </a:fontRef>
        </p:style>
        <p:txBody>
          <a:bodyPr wrap="none" anchor="ctr"/>
          <a:lstStyle/>
          <a:p>
            <a:endParaRPr lang="zh-CN" altLang="en-US">
              <a:solidFill>
                <a:srgbClr val="0070C0"/>
              </a:solidFill>
            </a:endParaRPr>
          </a:p>
        </p:txBody>
      </p:sp>
      <p:sp>
        <p:nvSpPr>
          <p:cNvPr id="105" name="AutoShape 23"/>
          <p:cNvSpPr>
            <a:spLocks noChangeArrowheads="1"/>
          </p:cNvSpPr>
          <p:nvPr/>
        </p:nvSpPr>
        <p:spPr bwMode="auto">
          <a:xfrm>
            <a:off x="378186" y="161696"/>
            <a:ext cx="323973" cy="303460"/>
          </a:xfrm>
          <a:prstGeom prst="chevron">
            <a:avLst>
              <a:gd name="adj" fmla="val 56250"/>
            </a:avLst>
          </a:prstGeom>
          <a:ln/>
          <a:extLst/>
        </p:spPr>
        <p:style>
          <a:lnRef idx="3">
            <a:schemeClr val="lt1"/>
          </a:lnRef>
          <a:fillRef idx="1">
            <a:schemeClr val="accent1"/>
          </a:fillRef>
          <a:effectRef idx="1">
            <a:schemeClr val="accent1"/>
          </a:effectRef>
          <a:fontRef idx="minor">
            <a:schemeClr val="lt1"/>
          </a:fontRef>
        </p:style>
        <p:txBody>
          <a:bodyPr wrap="none" anchor="ctr"/>
          <a:lstStyle/>
          <a:p>
            <a:endParaRPr lang="zh-CN" altLang="en-US">
              <a:solidFill>
                <a:srgbClr val="0070C0"/>
              </a:solidFill>
            </a:endParaRPr>
          </a:p>
        </p:txBody>
      </p:sp>
      <p:grpSp>
        <p:nvGrpSpPr>
          <p:cNvPr id="2" name="组合 101"/>
          <p:cNvGrpSpPr/>
          <p:nvPr/>
        </p:nvGrpSpPr>
        <p:grpSpPr>
          <a:xfrm>
            <a:off x="2116521" y="220989"/>
            <a:ext cx="8399079" cy="6589713"/>
            <a:chOff x="571500" y="127000"/>
            <a:chExt cx="7770813" cy="6589713"/>
          </a:xfrm>
        </p:grpSpPr>
        <p:cxnSp>
          <p:nvCxnSpPr>
            <p:cNvPr id="106" name="直接连接符 105"/>
            <p:cNvCxnSpPr/>
            <p:nvPr/>
          </p:nvCxnSpPr>
          <p:spPr>
            <a:xfrm rot="16200000" flipH="1">
              <a:off x="4107656" y="678657"/>
              <a:ext cx="504825" cy="4762"/>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07" name="直接连接符 106"/>
            <p:cNvCxnSpPr/>
            <p:nvPr/>
          </p:nvCxnSpPr>
          <p:spPr>
            <a:xfrm rot="16200000" flipH="1">
              <a:off x="4062413" y="5519737"/>
              <a:ext cx="590550" cy="317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08" name="直接连接符 107"/>
            <p:cNvCxnSpPr/>
            <p:nvPr/>
          </p:nvCxnSpPr>
          <p:spPr>
            <a:xfrm rot="16200000" flipH="1">
              <a:off x="6688137" y="5445126"/>
              <a:ext cx="588963" cy="4762"/>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09" name="直接连接符 108"/>
            <p:cNvCxnSpPr/>
            <p:nvPr/>
          </p:nvCxnSpPr>
          <p:spPr>
            <a:xfrm rot="5400000">
              <a:off x="2762250" y="5815013"/>
              <a:ext cx="1179513" cy="1587"/>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10" name="直接连接符 109"/>
            <p:cNvCxnSpPr/>
            <p:nvPr/>
          </p:nvCxnSpPr>
          <p:spPr>
            <a:xfrm rot="5400000">
              <a:off x="5310981" y="5814219"/>
              <a:ext cx="1179513" cy="317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nvGrpSpPr>
            <p:cNvPr id="3" name="组合 151"/>
            <p:cNvGrpSpPr>
              <a:grpSpLocks/>
            </p:cNvGrpSpPr>
            <p:nvPr/>
          </p:nvGrpSpPr>
          <p:grpSpPr bwMode="auto">
            <a:xfrm flipV="1">
              <a:off x="725488" y="4711700"/>
              <a:ext cx="7186612" cy="503238"/>
              <a:chOff x="1071538" y="2071678"/>
              <a:chExt cx="6648550" cy="489206"/>
            </a:xfrm>
          </p:grpSpPr>
          <p:cxnSp>
            <p:nvCxnSpPr>
              <p:cNvPr id="143" name="直接连接符 142"/>
              <p:cNvCxnSpPr/>
              <p:nvPr/>
            </p:nvCxnSpPr>
            <p:spPr>
              <a:xfrm rot="5400000" flipV="1">
                <a:off x="1686826" y="2314078"/>
                <a:ext cx="489206" cy="440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4" name="直接连接符 143"/>
              <p:cNvCxnSpPr/>
              <p:nvPr/>
            </p:nvCxnSpPr>
            <p:spPr>
              <a:xfrm rot="5400000" flipV="1">
                <a:off x="2543779" y="2313344"/>
                <a:ext cx="489206" cy="587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5" name="直接连接符 144"/>
              <p:cNvCxnSpPr/>
              <p:nvPr/>
            </p:nvCxnSpPr>
            <p:spPr>
              <a:xfrm rot="5400000" flipV="1">
                <a:off x="3329504" y="2313344"/>
                <a:ext cx="489206" cy="587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6" name="直接连接符 145"/>
              <p:cNvCxnSpPr/>
              <p:nvPr/>
            </p:nvCxnSpPr>
            <p:spPr>
              <a:xfrm rot="5400000" flipV="1">
                <a:off x="4186457" y="2314078"/>
                <a:ext cx="489206" cy="440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7" name="直接连接符 146"/>
              <p:cNvCxnSpPr/>
              <p:nvPr/>
            </p:nvCxnSpPr>
            <p:spPr>
              <a:xfrm rot="5400000" flipV="1">
                <a:off x="4972916" y="2313344"/>
                <a:ext cx="489206" cy="587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8" name="直接连接符 147"/>
              <p:cNvCxnSpPr/>
              <p:nvPr/>
            </p:nvCxnSpPr>
            <p:spPr>
              <a:xfrm rot="5400000" flipV="1">
                <a:off x="5829870" y="2314078"/>
                <a:ext cx="489206" cy="4406"/>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9" name="直接连接符 148"/>
              <p:cNvCxnSpPr/>
              <p:nvPr/>
            </p:nvCxnSpPr>
            <p:spPr>
              <a:xfrm rot="5400000" flipV="1">
                <a:off x="7473282" y="2314078"/>
                <a:ext cx="489206" cy="440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50" name="直接连接符 149"/>
              <p:cNvCxnSpPr/>
              <p:nvPr/>
            </p:nvCxnSpPr>
            <p:spPr>
              <a:xfrm rot="5400000" flipV="1">
                <a:off x="6615594" y="2314078"/>
                <a:ext cx="489206" cy="440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51" name="直接连接符 150"/>
              <p:cNvCxnSpPr/>
              <p:nvPr/>
            </p:nvCxnSpPr>
            <p:spPr>
              <a:xfrm rot="5400000" flipV="1">
                <a:off x="829138" y="2314078"/>
                <a:ext cx="489206" cy="440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52" name="直接连接符 151"/>
              <p:cNvCxnSpPr/>
              <p:nvPr/>
            </p:nvCxnSpPr>
            <p:spPr>
              <a:xfrm rot="10800000">
                <a:off x="1071538" y="2071678"/>
                <a:ext cx="6644145" cy="1544"/>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cxnSp>
          <p:nvCxnSpPr>
            <p:cNvPr id="112" name="直接连接符 111"/>
            <p:cNvCxnSpPr/>
            <p:nvPr/>
          </p:nvCxnSpPr>
          <p:spPr>
            <a:xfrm rot="16200000" flipH="1">
              <a:off x="4107656" y="1866107"/>
              <a:ext cx="504825" cy="4762"/>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13" name="直接连接符 112"/>
            <p:cNvCxnSpPr/>
            <p:nvPr/>
          </p:nvCxnSpPr>
          <p:spPr>
            <a:xfrm rot="16200000" flipH="1">
              <a:off x="4107656" y="1259682"/>
              <a:ext cx="504825" cy="4762"/>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nvGrpSpPr>
            <p:cNvPr id="4" name="组合 150"/>
            <p:cNvGrpSpPr>
              <a:grpSpLocks/>
            </p:cNvGrpSpPr>
            <p:nvPr/>
          </p:nvGrpSpPr>
          <p:grpSpPr bwMode="auto">
            <a:xfrm>
              <a:off x="725488" y="2132013"/>
              <a:ext cx="7186612" cy="504825"/>
              <a:chOff x="1071538" y="2071678"/>
              <a:chExt cx="6648550" cy="489206"/>
            </a:xfrm>
          </p:grpSpPr>
          <p:cxnSp>
            <p:nvCxnSpPr>
              <p:cNvPr id="133" name="直接连接符 132"/>
              <p:cNvCxnSpPr/>
              <p:nvPr/>
            </p:nvCxnSpPr>
            <p:spPr>
              <a:xfrm rot="5400000" flipV="1">
                <a:off x="1686825" y="2314079"/>
                <a:ext cx="489206" cy="440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34" name="直接连接符 133"/>
              <p:cNvCxnSpPr/>
              <p:nvPr/>
            </p:nvCxnSpPr>
            <p:spPr>
              <a:xfrm rot="5400000" flipV="1">
                <a:off x="2543779" y="2313344"/>
                <a:ext cx="489206" cy="587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35" name="直接连接符 134"/>
              <p:cNvCxnSpPr/>
              <p:nvPr/>
            </p:nvCxnSpPr>
            <p:spPr>
              <a:xfrm rot="5400000" flipV="1">
                <a:off x="3329504" y="2313344"/>
                <a:ext cx="489206" cy="587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36" name="直接连接符 135"/>
              <p:cNvCxnSpPr/>
              <p:nvPr/>
            </p:nvCxnSpPr>
            <p:spPr>
              <a:xfrm rot="5400000" flipV="1">
                <a:off x="4186457" y="2314079"/>
                <a:ext cx="489206" cy="440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37" name="直接连接符 136"/>
              <p:cNvCxnSpPr/>
              <p:nvPr/>
            </p:nvCxnSpPr>
            <p:spPr>
              <a:xfrm rot="5400000" flipV="1">
                <a:off x="4972916" y="2313344"/>
                <a:ext cx="489206" cy="587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38" name="直接连接符 137"/>
              <p:cNvCxnSpPr/>
              <p:nvPr/>
            </p:nvCxnSpPr>
            <p:spPr>
              <a:xfrm rot="5400000" flipV="1">
                <a:off x="5829870" y="2314078"/>
                <a:ext cx="489206" cy="4406"/>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39" name="直接连接符 138"/>
              <p:cNvCxnSpPr/>
              <p:nvPr/>
            </p:nvCxnSpPr>
            <p:spPr>
              <a:xfrm rot="5400000" flipV="1">
                <a:off x="7473282" y="2314079"/>
                <a:ext cx="489206" cy="440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0" name="直接连接符 139"/>
              <p:cNvCxnSpPr/>
              <p:nvPr/>
            </p:nvCxnSpPr>
            <p:spPr>
              <a:xfrm rot="5400000" flipV="1">
                <a:off x="6615594" y="2314079"/>
                <a:ext cx="489206" cy="440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1" name="直接连接符 140"/>
              <p:cNvCxnSpPr/>
              <p:nvPr/>
            </p:nvCxnSpPr>
            <p:spPr>
              <a:xfrm rot="5400000" flipV="1">
                <a:off x="829137" y="2314079"/>
                <a:ext cx="489206" cy="4405"/>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cxnSp>
            <p:nvCxnSpPr>
              <p:cNvPr id="142" name="直接连接符 141"/>
              <p:cNvCxnSpPr/>
              <p:nvPr/>
            </p:nvCxnSpPr>
            <p:spPr>
              <a:xfrm rot="10800000">
                <a:off x="1071538" y="2071678"/>
                <a:ext cx="6644145" cy="1538"/>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grpSp>
        <p:cxnSp>
          <p:nvCxnSpPr>
            <p:cNvPr id="115" name="直接连接符 114"/>
            <p:cNvCxnSpPr/>
            <p:nvPr/>
          </p:nvCxnSpPr>
          <p:spPr>
            <a:xfrm rot="16200000" flipH="1">
              <a:off x="1745457" y="5518943"/>
              <a:ext cx="590550" cy="4763"/>
            </a:xfrm>
            <a:prstGeom prst="line">
              <a:avLst/>
            </a:prstGeom>
            <a:ln w="38100">
              <a:solidFill>
                <a:srgbClr val="00B0F0"/>
              </a:solidFill>
            </a:ln>
          </p:spPr>
          <p:style>
            <a:lnRef idx="1">
              <a:schemeClr val="accent4"/>
            </a:lnRef>
            <a:fillRef idx="0">
              <a:schemeClr val="accent4"/>
            </a:fillRef>
            <a:effectRef idx="0">
              <a:schemeClr val="accent4"/>
            </a:effectRef>
            <a:fontRef idx="minor">
              <a:schemeClr val="tx1"/>
            </a:fontRef>
          </p:style>
        </p:cxnSp>
        <p:sp>
          <p:nvSpPr>
            <p:cNvPr id="116" name="圆角矩形 115"/>
            <p:cNvSpPr/>
            <p:nvPr/>
          </p:nvSpPr>
          <p:spPr>
            <a:xfrm>
              <a:off x="3533775" y="127000"/>
              <a:ext cx="1752600" cy="384175"/>
            </a:xfrm>
            <a:prstGeom prst="roundRect">
              <a:avLst/>
            </a:prstGeom>
            <a:solidFill>
              <a:schemeClr val="accent1"/>
            </a:solid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500" b="1" dirty="0">
                  <a:latin typeface="微软雅黑" panose="020B0503020204020204" pitchFamily="34" charset="-122"/>
                  <a:ea typeface="微软雅黑" panose="020B0503020204020204" pitchFamily="34" charset="-122"/>
                </a:rPr>
                <a:t>管理职责</a:t>
              </a:r>
            </a:p>
          </p:txBody>
        </p:sp>
        <p:sp>
          <p:nvSpPr>
            <p:cNvPr id="117" name="右箭头标注 116"/>
            <p:cNvSpPr/>
            <p:nvPr/>
          </p:nvSpPr>
          <p:spPr>
            <a:xfrm>
              <a:off x="571500" y="2500313"/>
              <a:ext cx="701675" cy="2284412"/>
            </a:xfrm>
            <a:prstGeom prst="rightArrowCallout">
              <a:avLst>
                <a:gd name="adj1" fmla="val 0"/>
                <a:gd name="adj2" fmla="val 0"/>
                <a:gd name="adj3" fmla="val 25000"/>
                <a:gd name="adj4" fmla="val 64977"/>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500" b="1" dirty="0">
                  <a:latin typeface="微软雅黑" panose="020B0503020204020204" pitchFamily="34" charset="-122"/>
                  <a:ea typeface="微软雅黑" panose="020B0503020204020204" pitchFamily="34" charset="-122"/>
                </a:rPr>
                <a:t>任务承接</a:t>
              </a:r>
            </a:p>
          </p:txBody>
        </p:sp>
        <p:sp>
          <p:nvSpPr>
            <p:cNvPr id="118" name="圆角矩形 117"/>
            <p:cNvSpPr/>
            <p:nvPr/>
          </p:nvSpPr>
          <p:spPr>
            <a:xfrm>
              <a:off x="3533775" y="788988"/>
              <a:ext cx="1752600" cy="385762"/>
            </a:xfrm>
            <a:prstGeom prst="roundRect">
              <a:avLst/>
            </a:prstGeom>
            <a:solidFill>
              <a:srgbClr val="0070C0"/>
            </a:solid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500" b="1" dirty="0">
                  <a:latin typeface="微软雅黑" panose="020B0503020204020204" pitchFamily="34" charset="-122"/>
                  <a:ea typeface="微软雅黑" panose="020B0503020204020204" pitchFamily="34" charset="-122"/>
                </a:rPr>
                <a:t>质量体系</a:t>
              </a:r>
            </a:p>
          </p:txBody>
        </p:sp>
        <p:sp>
          <p:nvSpPr>
            <p:cNvPr id="119" name="圆角矩形 118"/>
            <p:cNvSpPr/>
            <p:nvPr/>
          </p:nvSpPr>
          <p:spPr>
            <a:xfrm>
              <a:off x="3533775" y="1452563"/>
              <a:ext cx="1752600" cy="385762"/>
            </a:xfrm>
            <a:prstGeom prst="roundRect">
              <a:avLst/>
            </a:prstGeom>
            <a:solidFill>
              <a:srgbClr val="0070C0"/>
            </a:solid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500" b="1" dirty="0">
                  <a:latin typeface="微软雅黑" panose="020B0503020204020204" pitchFamily="34" charset="-122"/>
                  <a:ea typeface="微软雅黑" panose="020B0503020204020204" pitchFamily="34" charset="-122"/>
                </a:rPr>
                <a:t>质量经济性</a:t>
              </a:r>
            </a:p>
          </p:txBody>
        </p:sp>
        <p:sp>
          <p:nvSpPr>
            <p:cNvPr id="120" name="右箭头标注 119"/>
            <p:cNvSpPr/>
            <p:nvPr/>
          </p:nvSpPr>
          <p:spPr>
            <a:xfrm>
              <a:off x="1455738" y="2500313"/>
              <a:ext cx="701675" cy="2284412"/>
            </a:xfrm>
            <a:prstGeom prst="rightArrowCallout">
              <a:avLst>
                <a:gd name="adj1" fmla="val 0"/>
                <a:gd name="adj2" fmla="val 0"/>
                <a:gd name="adj3" fmla="val 25000"/>
                <a:gd name="adj4" fmla="val 64977"/>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500" b="1" dirty="0">
                  <a:latin typeface="微软雅黑" panose="020B0503020204020204" pitchFamily="34" charset="-122"/>
                  <a:ea typeface="微软雅黑" panose="020B0503020204020204" pitchFamily="34" charset="-122"/>
                </a:rPr>
                <a:t>施工准备质量</a:t>
              </a:r>
            </a:p>
          </p:txBody>
        </p:sp>
        <p:sp>
          <p:nvSpPr>
            <p:cNvPr id="121" name="右箭头标注 120"/>
            <p:cNvSpPr/>
            <p:nvPr/>
          </p:nvSpPr>
          <p:spPr>
            <a:xfrm>
              <a:off x="2338388" y="2500313"/>
              <a:ext cx="701675" cy="2284412"/>
            </a:xfrm>
            <a:prstGeom prst="rightArrowCallout">
              <a:avLst>
                <a:gd name="adj1" fmla="val 0"/>
                <a:gd name="adj2" fmla="val 0"/>
                <a:gd name="adj3" fmla="val 25000"/>
                <a:gd name="adj4" fmla="val 64977"/>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500" b="1" dirty="0">
                  <a:latin typeface="微软雅黑" panose="020B0503020204020204" pitchFamily="34" charset="-122"/>
                  <a:ea typeface="微软雅黑" panose="020B0503020204020204" pitchFamily="34" charset="-122"/>
                </a:rPr>
                <a:t>采购质量</a:t>
              </a:r>
            </a:p>
          </p:txBody>
        </p:sp>
        <p:sp>
          <p:nvSpPr>
            <p:cNvPr id="122" name="右箭头标注 121"/>
            <p:cNvSpPr/>
            <p:nvPr/>
          </p:nvSpPr>
          <p:spPr>
            <a:xfrm>
              <a:off x="3222625" y="2500313"/>
              <a:ext cx="701675" cy="2284412"/>
            </a:xfrm>
            <a:prstGeom prst="rightArrowCallout">
              <a:avLst>
                <a:gd name="adj1" fmla="val 0"/>
                <a:gd name="adj2" fmla="val 0"/>
                <a:gd name="adj3" fmla="val 25000"/>
                <a:gd name="adj4" fmla="val 64977"/>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500" b="1" dirty="0">
                  <a:latin typeface="微软雅黑" panose="020B0503020204020204" pitchFamily="34" charset="-122"/>
                  <a:ea typeface="微软雅黑" panose="020B0503020204020204" pitchFamily="34" charset="-122"/>
                </a:rPr>
                <a:t>施工过程控制</a:t>
              </a:r>
            </a:p>
          </p:txBody>
        </p:sp>
        <p:sp>
          <p:nvSpPr>
            <p:cNvPr id="123" name="右箭头标注 122"/>
            <p:cNvSpPr/>
            <p:nvPr/>
          </p:nvSpPr>
          <p:spPr>
            <a:xfrm>
              <a:off x="4105275" y="2500313"/>
              <a:ext cx="703263" cy="2284412"/>
            </a:xfrm>
            <a:prstGeom prst="rightArrowCallout">
              <a:avLst>
                <a:gd name="adj1" fmla="val 0"/>
                <a:gd name="adj2" fmla="val 0"/>
                <a:gd name="adj3" fmla="val 25000"/>
                <a:gd name="adj4" fmla="val 64977"/>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500" b="1" dirty="0">
                  <a:latin typeface="微软雅黑" panose="020B0503020204020204" pitchFamily="34" charset="-122"/>
                  <a:ea typeface="微软雅黑" panose="020B0503020204020204" pitchFamily="34" charset="-122"/>
                </a:rPr>
                <a:t>工序管理点控制</a:t>
              </a:r>
            </a:p>
          </p:txBody>
        </p:sp>
        <p:sp>
          <p:nvSpPr>
            <p:cNvPr id="124" name="右箭头标注 123"/>
            <p:cNvSpPr/>
            <p:nvPr/>
          </p:nvSpPr>
          <p:spPr>
            <a:xfrm>
              <a:off x="4989513" y="2500313"/>
              <a:ext cx="701675" cy="2284412"/>
            </a:xfrm>
            <a:prstGeom prst="rightArrowCallout">
              <a:avLst>
                <a:gd name="adj1" fmla="val 0"/>
                <a:gd name="adj2" fmla="val 0"/>
                <a:gd name="adj3" fmla="val 25000"/>
                <a:gd name="adj4" fmla="val 64977"/>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500" b="1" dirty="0">
                  <a:latin typeface="微软雅黑" panose="020B0503020204020204" pitchFamily="34" charset="-122"/>
                  <a:ea typeface="微软雅黑" panose="020B0503020204020204" pitchFamily="34" charset="-122"/>
                </a:rPr>
                <a:t>不合格的控制和纠正</a:t>
              </a:r>
            </a:p>
          </p:txBody>
        </p:sp>
        <p:sp>
          <p:nvSpPr>
            <p:cNvPr id="125" name="右箭头标注 124"/>
            <p:cNvSpPr/>
            <p:nvPr/>
          </p:nvSpPr>
          <p:spPr>
            <a:xfrm>
              <a:off x="5872163" y="2500313"/>
              <a:ext cx="703262" cy="2284412"/>
            </a:xfrm>
            <a:prstGeom prst="rightArrowCallout">
              <a:avLst>
                <a:gd name="adj1" fmla="val 0"/>
                <a:gd name="adj2" fmla="val 0"/>
                <a:gd name="adj3" fmla="val 25000"/>
                <a:gd name="adj4" fmla="val 64977"/>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500" b="1" dirty="0">
                  <a:latin typeface="微软雅黑" panose="020B0503020204020204" pitchFamily="34" charset="-122"/>
                  <a:ea typeface="微软雅黑" panose="020B0503020204020204" pitchFamily="34" charset="-122"/>
                </a:rPr>
                <a:t>半成品与成品保护</a:t>
              </a:r>
            </a:p>
          </p:txBody>
        </p:sp>
        <p:sp>
          <p:nvSpPr>
            <p:cNvPr id="126" name="右箭头标注 125"/>
            <p:cNvSpPr/>
            <p:nvPr/>
          </p:nvSpPr>
          <p:spPr>
            <a:xfrm>
              <a:off x="6756400" y="2500313"/>
              <a:ext cx="701675" cy="2284412"/>
            </a:xfrm>
            <a:prstGeom prst="rightArrowCallout">
              <a:avLst>
                <a:gd name="adj1" fmla="val 0"/>
                <a:gd name="adj2" fmla="val 0"/>
                <a:gd name="adj3" fmla="val 25000"/>
                <a:gd name="adj4" fmla="val 64977"/>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500" b="1" dirty="0">
                  <a:latin typeface="微软雅黑" panose="020B0503020204020204" pitchFamily="34" charset="-122"/>
                  <a:ea typeface="微软雅黑" panose="020B0503020204020204" pitchFamily="34" charset="-122"/>
                </a:rPr>
                <a:t>工程质量的检验与验证</a:t>
              </a:r>
            </a:p>
          </p:txBody>
        </p:sp>
        <p:sp>
          <p:nvSpPr>
            <p:cNvPr id="127" name="右箭头标注 126"/>
            <p:cNvSpPr/>
            <p:nvPr/>
          </p:nvSpPr>
          <p:spPr>
            <a:xfrm>
              <a:off x="7640638" y="2500313"/>
              <a:ext cx="701675" cy="2284412"/>
            </a:xfrm>
            <a:prstGeom prst="rightArrowCallout">
              <a:avLst>
                <a:gd name="adj1" fmla="val 0"/>
                <a:gd name="adj2" fmla="val 0"/>
                <a:gd name="adj3" fmla="val 25000"/>
                <a:gd name="adj4" fmla="val 64977"/>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anchor="ctr"/>
            <a:lstStyle/>
            <a:p>
              <a:pPr algn="ctr">
                <a:defRPr/>
              </a:pPr>
              <a:r>
                <a:rPr lang="zh-CN" altLang="en-US" sz="1500" b="1" dirty="0">
                  <a:latin typeface="微软雅黑" panose="020B0503020204020204" pitchFamily="34" charset="-122"/>
                  <a:ea typeface="微软雅黑" panose="020B0503020204020204" pitchFamily="34" charset="-122"/>
                </a:rPr>
                <a:t>回访与保修</a:t>
              </a:r>
            </a:p>
          </p:txBody>
        </p:sp>
        <p:sp>
          <p:nvSpPr>
            <p:cNvPr id="128" name="圆角矩形 127"/>
            <p:cNvSpPr/>
            <p:nvPr/>
          </p:nvSpPr>
          <p:spPr>
            <a:xfrm>
              <a:off x="857250" y="5578475"/>
              <a:ext cx="2214563" cy="385763"/>
            </a:xfrm>
            <a:prstGeom prst="roundRect">
              <a:avLst/>
            </a:prstGeom>
            <a:solidFill>
              <a:srgbClr val="0070C0"/>
            </a:solid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500" b="1" dirty="0">
                  <a:latin typeface="微软雅黑" panose="020B0503020204020204" pitchFamily="34" charset="-122"/>
                  <a:ea typeface="微软雅黑" panose="020B0503020204020204" pitchFamily="34" charset="-122"/>
                </a:rPr>
                <a:t>工程（产品）安全与责任</a:t>
              </a:r>
            </a:p>
          </p:txBody>
        </p:sp>
        <p:sp>
          <p:nvSpPr>
            <p:cNvPr id="129" name="圆角矩形 128"/>
            <p:cNvSpPr/>
            <p:nvPr/>
          </p:nvSpPr>
          <p:spPr>
            <a:xfrm>
              <a:off x="3582988" y="5578475"/>
              <a:ext cx="1752600" cy="385763"/>
            </a:xfrm>
            <a:prstGeom prst="roundRect">
              <a:avLst/>
            </a:prstGeom>
            <a:solidFill>
              <a:srgbClr val="0070C0"/>
            </a:solid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500" b="1" dirty="0">
                  <a:latin typeface="微软雅黑" panose="020B0503020204020204" pitchFamily="34" charset="-122"/>
                  <a:ea typeface="微软雅黑" panose="020B0503020204020204" pitchFamily="34" charset="-122"/>
                </a:rPr>
                <a:t>质量文件和记录</a:t>
              </a:r>
            </a:p>
          </p:txBody>
        </p:sp>
        <p:sp>
          <p:nvSpPr>
            <p:cNvPr id="130" name="圆角矩形 129"/>
            <p:cNvSpPr/>
            <p:nvPr/>
          </p:nvSpPr>
          <p:spPr>
            <a:xfrm>
              <a:off x="6054725" y="5578475"/>
              <a:ext cx="2017713" cy="385763"/>
            </a:xfrm>
            <a:prstGeom prst="roundRect">
              <a:avLst/>
            </a:prstGeom>
            <a:solidFill>
              <a:srgbClr val="0070C0"/>
            </a:solid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500" b="1" dirty="0">
                  <a:latin typeface="微软雅黑" panose="020B0503020204020204" pitchFamily="34" charset="-122"/>
                  <a:ea typeface="微软雅黑" panose="020B0503020204020204" pitchFamily="34" charset="-122"/>
                </a:rPr>
                <a:t>测量和试验设备的控制</a:t>
              </a:r>
            </a:p>
          </p:txBody>
        </p:sp>
        <p:sp>
          <p:nvSpPr>
            <p:cNvPr id="131" name="圆角矩形 130"/>
            <p:cNvSpPr/>
            <p:nvPr/>
          </p:nvSpPr>
          <p:spPr>
            <a:xfrm>
              <a:off x="2655888" y="6332538"/>
              <a:ext cx="1752600" cy="384175"/>
            </a:xfrm>
            <a:prstGeom prst="roundRect">
              <a:avLst/>
            </a:prstGeom>
            <a:solidFill>
              <a:srgbClr val="0070C0"/>
            </a:solid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500" b="1" dirty="0">
                  <a:latin typeface="微软雅黑" panose="020B0503020204020204" pitchFamily="34" charset="-122"/>
                  <a:ea typeface="微软雅黑" panose="020B0503020204020204" pitchFamily="34" charset="-122"/>
                </a:rPr>
                <a:t>人员培训</a:t>
              </a:r>
            </a:p>
          </p:txBody>
        </p:sp>
        <p:sp>
          <p:nvSpPr>
            <p:cNvPr id="132" name="圆角矩形 131"/>
            <p:cNvSpPr/>
            <p:nvPr/>
          </p:nvSpPr>
          <p:spPr>
            <a:xfrm>
              <a:off x="5151438" y="6332538"/>
              <a:ext cx="1752600" cy="384175"/>
            </a:xfrm>
            <a:prstGeom prst="roundRect">
              <a:avLst/>
            </a:prstGeom>
            <a:solidFill>
              <a:srgbClr val="0070C0"/>
            </a:solid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500" b="1" dirty="0">
                  <a:latin typeface="微软雅黑" panose="020B0503020204020204" pitchFamily="34" charset="-122"/>
                  <a:ea typeface="微软雅黑" panose="020B0503020204020204" pitchFamily="34" charset="-122"/>
                </a:rPr>
                <a:t>统计技术</a:t>
              </a:r>
            </a:p>
          </p:txBody>
        </p:sp>
      </p:grpSp>
    </p:spTree>
    <p:extLst>
      <p:ext uri="{BB962C8B-B14F-4D97-AF65-F5344CB8AC3E}">
        <p14:creationId xmlns="" xmlns:p14="http://schemas.microsoft.com/office/powerpoint/2010/main" val="29551372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40538" y="95201"/>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a:solidFill>
                  <a:schemeClr val="accent1"/>
                </a:solidFill>
                <a:latin typeface="微软雅黑" panose="020B0503020204020204" pitchFamily="34" charset="-122"/>
                <a:ea typeface="微软雅黑" panose="020B0503020204020204" pitchFamily="34" charset="-122"/>
              </a:rPr>
              <a:t>合同</a:t>
            </a:r>
            <a:r>
              <a:rPr lang="zh-CN" altLang="en-US" sz="2700" b="1" dirty="0" smtClean="0">
                <a:solidFill>
                  <a:schemeClr val="accent1"/>
                </a:solidFill>
                <a:latin typeface="微软雅黑" panose="020B0503020204020204" pitchFamily="34" charset="-122"/>
                <a:ea typeface="微软雅黑" panose="020B0503020204020204" pitchFamily="34" charset="-122"/>
              </a:rPr>
              <a:t>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34145"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7" name="AutoShape 23"/>
          <p:cNvSpPr>
            <a:spLocks noChangeArrowheads="1"/>
          </p:cNvSpPr>
          <p:nvPr/>
        </p:nvSpPr>
        <p:spPr bwMode="auto">
          <a:xfrm>
            <a:off x="592968" y="22051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grpSp>
        <p:nvGrpSpPr>
          <p:cNvPr id="2" name="Group 37"/>
          <p:cNvGrpSpPr>
            <a:grpSpLocks/>
          </p:cNvGrpSpPr>
          <p:nvPr/>
        </p:nvGrpSpPr>
        <p:grpSpPr bwMode="auto">
          <a:xfrm>
            <a:off x="694947" y="1222797"/>
            <a:ext cx="10402131" cy="5265383"/>
            <a:chOff x="144" y="624"/>
            <a:chExt cx="5379" cy="3416"/>
          </a:xfrm>
        </p:grpSpPr>
        <p:sp>
          <p:nvSpPr>
            <p:cNvPr id="12" name="AutoShape 4"/>
            <p:cNvSpPr>
              <a:spLocks noChangeArrowheads="1"/>
            </p:cNvSpPr>
            <p:nvPr/>
          </p:nvSpPr>
          <p:spPr bwMode="auto">
            <a:xfrm>
              <a:off x="2019" y="1833"/>
              <a:ext cx="1584" cy="864"/>
            </a:xfrm>
            <a:prstGeom prst="flowChartAlternateProcess">
              <a:avLst/>
            </a:prstGeom>
            <a:solidFill>
              <a:schemeClr val="accent1"/>
            </a:solidFill>
            <a:ln w="12700" algn="ctr">
              <a:noFill/>
              <a:miter lim="800000"/>
              <a:headEnd/>
              <a:tailEnd/>
            </a:ln>
          </p:spPr>
          <p:txBody>
            <a:bodyPr wrap="none" anchor="ctr"/>
            <a:lstStyle>
              <a:lvl1pPr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eaLnBrk="1" hangingPunct="1"/>
              <a:endParaRPr lang="zh-CN" altLang="en-US" sz="4300" dirty="0"/>
            </a:p>
          </p:txBody>
        </p:sp>
        <p:sp>
          <p:nvSpPr>
            <p:cNvPr id="14" name="Oval 5"/>
            <p:cNvSpPr>
              <a:spLocks noChangeArrowheads="1"/>
            </p:cNvSpPr>
            <p:nvPr/>
          </p:nvSpPr>
          <p:spPr bwMode="auto">
            <a:xfrm>
              <a:off x="147" y="1488"/>
              <a:ext cx="1587" cy="680"/>
            </a:xfrm>
            <a:prstGeom prst="ellipse">
              <a:avLst/>
            </a:prstGeom>
            <a:solidFill>
              <a:schemeClr val="accent1"/>
            </a:solidFill>
            <a:ln w="12700" algn="ctr">
              <a:noFill/>
              <a:round/>
              <a:headEnd/>
              <a:tailEnd/>
            </a:ln>
          </p:spPr>
          <p:txBody>
            <a:bodyPr wrap="none" anchor="ctr"/>
            <a:lstStyle>
              <a:lvl1pPr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eaLnBrk="1" hangingPunct="1"/>
              <a:endParaRPr lang="zh-CN" altLang="en-US" sz="4300" dirty="0"/>
            </a:p>
          </p:txBody>
        </p:sp>
        <p:sp>
          <p:nvSpPr>
            <p:cNvPr id="15" name="Oval 6"/>
            <p:cNvSpPr>
              <a:spLocks noChangeArrowheads="1"/>
            </p:cNvSpPr>
            <p:nvPr/>
          </p:nvSpPr>
          <p:spPr bwMode="auto">
            <a:xfrm>
              <a:off x="144" y="2403"/>
              <a:ext cx="1587" cy="725"/>
            </a:xfrm>
            <a:prstGeom prst="ellipse">
              <a:avLst/>
            </a:prstGeom>
            <a:solidFill>
              <a:schemeClr val="accent1"/>
            </a:solidFill>
            <a:ln w="12700" algn="ctr">
              <a:noFill/>
              <a:round/>
              <a:headEnd/>
              <a:tailEnd/>
            </a:ln>
          </p:spPr>
          <p:txBody>
            <a:bodyPr wrap="none" anchor="ctr"/>
            <a:lstStyle>
              <a:lvl1pPr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eaLnBrk="1" hangingPunct="1"/>
              <a:endParaRPr lang="zh-CN" altLang="en-US" sz="4300" dirty="0"/>
            </a:p>
          </p:txBody>
        </p:sp>
        <p:sp>
          <p:nvSpPr>
            <p:cNvPr id="16" name="Oval 7"/>
            <p:cNvSpPr>
              <a:spLocks noChangeArrowheads="1"/>
            </p:cNvSpPr>
            <p:nvPr/>
          </p:nvSpPr>
          <p:spPr bwMode="auto">
            <a:xfrm>
              <a:off x="144" y="3315"/>
              <a:ext cx="1587" cy="725"/>
            </a:xfrm>
            <a:prstGeom prst="ellipse">
              <a:avLst/>
            </a:prstGeom>
            <a:solidFill>
              <a:schemeClr val="accent1"/>
            </a:solidFill>
            <a:ln w="12700" algn="ctr">
              <a:noFill/>
              <a:round/>
              <a:headEnd/>
              <a:tailEnd/>
            </a:ln>
          </p:spPr>
          <p:txBody>
            <a:bodyPr wrap="none" anchor="ctr"/>
            <a:lstStyle>
              <a:lvl1pPr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eaLnBrk="1" hangingPunct="1"/>
              <a:endParaRPr lang="zh-CN" altLang="en-US" sz="4300" dirty="0"/>
            </a:p>
          </p:txBody>
        </p:sp>
        <p:sp>
          <p:nvSpPr>
            <p:cNvPr id="17" name="Oval 8"/>
            <p:cNvSpPr>
              <a:spLocks noChangeArrowheads="1"/>
            </p:cNvSpPr>
            <p:nvPr/>
          </p:nvSpPr>
          <p:spPr bwMode="auto">
            <a:xfrm>
              <a:off x="3936" y="3176"/>
              <a:ext cx="1587" cy="725"/>
            </a:xfrm>
            <a:prstGeom prst="ellipse">
              <a:avLst/>
            </a:prstGeom>
            <a:solidFill>
              <a:schemeClr val="accent1"/>
            </a:solidFill>
            <a:ln w="9525" algn="ctr">
              <a:noFill/>
              <a:round/>
              <a:headEnd/>
              <a:tailEnd/>
            </a:ln>
          </p:spPr>
          <p:txBody>
            <a:bodyPr wrap="none" anchor="ctr"/>
            <a:lstStyle>
              <a:lvl1pPr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eaLnBrk="1" hangingPunct="1"/>
              <a:endParaRPr lang="zh-CN" altLang="en-US" sz="4300" dirty="0"/>
            </a:p>
          </p:txBody>
        </p:sp>
        <p:sp>
          <p:nvSpPr>
            <p:cNvPr id="18" name="Oval 9"/>
            <p:cNvSpPr>
              <a:spLocks noChangeArrowheads="1"/>
            </p:cNvSpPr>
            <p:nvPr/>
          </p:nvSpPr>
          <p:spPr bwMode="auto">
            <a:xfrm>
              <a:off x="3891" y="2312"/>
              <a:ext cx="1587" cy="725"/>
            </a:xfrm>
            <a:prstGeom prst="ellipse">
              <a:avLst/>
            </a:prstGeom>
            <a:solidFill>
              <a:schemeClr val="accent1"/>
            </a:solidFill>
            <a:ln w="12700" algn="ctr">
              <a:noFill/>
              <a:round/>
              <a:headEnd/>
              <a:tailEnd/>
            </a:ln>
          </p:spPr>
          <p:txBody>
            <a:bodyPr wrap="none" anchor="ctr"/>
            <a:lstStyle>
              <a:lvl1pPr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eaLnBrk="1" hangingPunct="1"/>
              <a:endParaRPr lang="zh-CN" altLang="en-US" sz="4300" dirty="0"/>
            </a:p>
          </p:txBody>
        </p:sp>
        <p:sp>
          <p:nvSpPr>
            <p:cNvPr id="19" name="Oval 10"/>
            <p:cNvSpPr>
              <a:spLocks noChangeArrowheads="1"/>
            </p:cNvSpPr>
            <p:nvPr/>
          </p:nvSpPr>
          <p:spPr bwMode="auto">
            <a:xfrm>
              <a:off x="3891" y="1448"/>
              <a:ext cx="1587" cy="725"/>
            </a:xfrm>
            <a:prstGeom prst="ellipse">
              <a:avLst/>
            </a:prstGeom>
            <a:solidFill>
              <a:schemeClr val="accent1"/>
            </a:solidFill>
            <a:ln w="9525" algn="ctr">
              <a:noFill/>
              <a:round/>
              <a:headEnd/>
              <a:tailEnd/>
            </a:ln>
          </p:spPr>
          <p:txBody>
            <a:bodyPr wrap="none" anchor="ctr"/>
            <a:lstStyle>
              <a:lvl1pPr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eaLnBrk="1" hangingPunct="1"/>
              <a:endParaRPr lang="zh-CN" altLang="en-US" sz="4300" dirty="0"/>
            </a:p>
          </p:txBody>
        </p:sp>
        <p:sp>
          <p:nvSpPr>
            <p:cNvPr id="20" name="Oval 11"/>
            <p:cNvSpPr>
              <a:spLocks noChangeArrowheads="1"/>
            </p:cNvSpPr>
            <p:nvPr/>
          </p:nvSpPr>
          <p:spPr bwMode="auto">
            <a:xfrm>
              <a:off x="3840" y="672"/>
              <a:ext cx="1587" cy="680"/>
            </a:xfrm>
            <a:prstGeom prst="ellipse">
              <a:avLst/>
            </a:prstGeom>
            <a:solidFill>
              <a:schemeClr val="accent1"/>
            </a:solidFill>
            <a:ln w="12700" algn="ctr">
              <a:noFill/>
              <a:round/>
              <a:headEnd/>
              <a:tailEnd/>
            </a:ln>
          </p:spPr>
          <p:txBody>
            <a:bodyPr wrap="none" anchor="ctr"/>
            <a:lstStyle>
              <a:lvl1pPr marL="342900" indent="-342900"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eaLnBrk="1" hangingPunct="1">
                <a:spcBef>
                  <a:spcPct val="20000"/>
                </a:spcBef>
              </a:pPr>
              <a:endParaRPr lang="zh-CN" altLang="zh-CN" sz="5900" dirty="0">
                <a:solidFill>
                  <a:srgbClr val="FFFF00"/>
                </a:solidFill>
              </a:endParaRPr>
            </a:p>
          </p:txBody>
        </p:sp>
        <p:sp>
          <p:nvSpPr>
            <p:cNvPr id="21" name="Oval 12"/>
            <p:cNvSpPr>
              <a:spLocks noChangeArrowheads="1"/>
            </p:cNvSpPr>
            <p:nvPr/>
          </p:nvSpPr>
          <p:spPr bwMode="auto">
            <a:xfrm>
              <a:off x="147" y="624"/>
              <a:ext cx="1587" cy="680"/>
            </a:xfrm>
            <a:prstGeom prst="ellipse">
              <a:avLst/>
            </a:prstGeom>
            <a:solidFill>
              <a:schemeClr val="accent1"/>
            </a:solidFill>
            <a:ln w="12700" algn="ctr">
              <a:noFill/>
              <a:round/>
              <a:headEnd/>
              <a:tailEnd/>
            </a:ln>
          </p:spPr>
          <p:txBody>
            <a:bodyPr wrap="none" anchor="ctr"/>
            <a:lstStyle>
              <a:lvl1pPr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eaLnBrk="1" hangingPunct="1"/>
              <a:endParaRPr lang="zh-CN" altLang="en-US" sz="4300" dirty="0"/>
            </a:p>
          </p:txBody>
        </p:sp>
        <p:sp>
          <p:nvSpPr>
            <p:cNvPr id="22" name="Text Box 13"/>
            <p:cNvSpPr txBox="1">
              <a:spLocks noChangeArrowheads="1"/>
            </p:cNvSpPr>
            <p:nvPr/>
          </p:nvSpPr>
          <p:spPr bwMode="auto">
            <a:xfrm>
              <a:off x="2112" y="2055"/>
              <a:ext cx="1488" cy="379"/>
            </a:xfrm>
            <a:prstGeom prst="rect">
              <a:avLst/>
            </a:prstGeom>
            <a:noFill/>
            <a:ln>
              <a:noFill/>
            </a:ln>
            <a:extLs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algn="l" eaLnBrk="1" hangingPunct="1"/>
              <a:r>
                <a:rPr lang="zh-CN" altLang="en-US" sz="3200" dirty="0" smtClean="0">
                  <a:latin typeface="宋体" panose="02010600030101010101" pitchFamily="2" charset="-122"/>
                </a:rPr>
                <a:t>建设项目合同</a:t>
              </a:r>
              <a:endParaRPr lang="zh-CN" altLang="en-US" sz="3200" dirty="0">
                <a:latin typeface="宋体" panose="02010600030101010101" pitchFamily="2" charset="-122"/>
              </a:endParaRPr>
            </a:p>
          </p:txBody>
        </p:sp>
        <p:sp>
          <p:nvSpPr>
            <p:cNvPr id="23" name="Text Box 15"/>
            <p:cNvSpPr txBox="1">
              <a:spLocks noChangeArrowheads="1"/>
            </p:cNvSpPr>
            <p:nvPr/>
          </p:nvSpPr>
          <p:spPr bwMode="auto">
            <a:xfrm>
              <a:off x="450" y="840"/>
              <a:ext cx="1562"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algn="l" eaLnBrk="1" hangingPunct="1"/>
              <a:r>
                <a:rPr lang="zh-CN" altLang="en-US" dirty="0"/>
                <a:t>勘察</a:t>
              </a:r>
              <a:r>
                <a:rPr lang="zh-CN" altLang="en-US" dirty="0" smtClean="0"/>
                <a:t>设计合同</a:t>
              </a:r>
              <a:endParaRPr lang="zh-CN" altLang="en-US" dirty="0"/>
            </a:p>
          </p:txBody>
        </p:sp>
        <p:sp>
          <p:nvSpPr>
            <p:cNvPr id="24" name="Text Box 16"/>
            <p:cNvSpPr txBox="1">
              <a:spLocks noChangeArrowheads="1"/>
            </p:cNvSpPr>
            <p:nvPr/>
          </p:nvSpPr>
          <p:spPr bwMode="auto">
            <a:xfrm>
              <a:off x="455" y="1678"/>
              <a:ext cx="1152"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algn="l" eaLnBrk="1" hangingPunct="1"/>
              <a:r>
                <a:rPr lang="zh-CN" altLang="en-US" dirty="0"/>
                <a:t>招标</a:t>
              </a:r>
              <a:r>
                <a:rPr lang="zh-CN" altLang="en-US" dirty="0" smtClean="0"/>
                <a:t>代理合同</a:t>
              </a:r>
              <a:endParaRPr lang="zh-CN" altLang="en-US" dirty="0"/>
            </a:p>
          </p:txBody>
        </p:sp>
        <p:sp>
          <p:nvSpPr>
            <p:cNvPr id="26" name="Text Box 17"/>
            <p:cNvSpPr txBox="1">
              <a:spLocks noChangeArrowheads="1"/>
            </p:cNvSpPr>
            <p:nvPr/>
          </p:nvSpPr>
          <p:spPr bwMode="auto">
            <a:xfrm>
              <a:off x="478" y="2621"/>
              <a:ext cx="1037"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algn="l" eaLnBrk="1" hangingPunct="1">
                <a:spcBef>
                  <a:spcPct val="50000"/>
                </a:spcBef>
              </a:pPr>
              <a:r>
                <a:rPr lang="zh-CN" altLang="en-US" dirty="0"/>
                <a:t>施工</a:t>
              </a:r>
              <a:r>
                <a:rPr lang="zh-CN" altLang="en-US" dirty="0" smtClean="0"/>
                <a:t>合同</a:t>
              </a:r>
              <a:endParaRPr lang="zh-CN" altLang="en-US" dirty="0"/>
            </a:p>
          </p:txBody>
        </p:sp>
        <p:sp>
          <p:nvSpPr>
            <p:cNvPr id="27" name="Text Box 18"/>
            <p:cNvSpPr txBox="1">
              <a:spLocks noChangeArrowheads="1"/>
            </p:cNvSpPr>
            <p:nvPr/>
          </p:nvSpPr>
          <p:spPr bwMode="auto">
            <a:xfrm>
              <a:off x="467" y="3533"/>
              <a:ext cx="1080" cy="24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wrap="square">
              <a:spAutoFit/>
            </a:bodyPr>
            <a:lstStyle>
              <a:lvl1pPr marL="342900" indent="-342900"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algn="l" eaLnBrk="1" hangingPunct="1">
                <a:lnSpc>
                  <a:spcPct val="90000"/>
                </a:lnSpc>
                <a:spcBef>
                  <a:spcPct val="20000"/>
                </a:spcBef>
              </a:pPr>
              <a:r>
                <a:rPr lang="zh-CN" altLang="en-US" dirty="0"/>
                <a:t>监理</a:t>
              </a:r>
              <a:r>
                <a:rPr lang="zh-CN" altLang="en-US" dirty="0" smtClean="0"/>
                <a:t>合同</a:t>
              </a:r>
              <a:endParaRPr lang="en-US" altLang="zh-CN" dirty="0"/>
            </a:p>
          </p:txBody>
        </p:sp>
        <p:sp>
          <p:nvSpPr>
            <p:cNvPr id="28" name="Text Box 19"/>
            <p:cNvSpPr txBox="1">
              <a:spLocks noChangeArrowheads="1"/>
            </p:cNvSpPr>
            <p:nvPr/>
          </p:nvSpPr>
          <p:spPr bwMode="auto">
            <a:xfrm>
              <a:off x="3852" y="766"/>
              <a:ext cx="1632" cy="45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algn="ctr" eaLnBrk="1" hangingPunct="1"/>
              <a:r>
                <a:rPr lang="zh-CN" altLang="en-US" dirty="0"/>
                <a:t>项目管理总承包</a:t>
              </a:r>
            </a:p>
            <a:p>
              <a:pPr algn="ctr" eaLnBrk="1" hangingPunct="1"/>
              <a:r>
                <a:rPr lang="zh-CN" altLang="en-US" dirty="0"/>
                <a:t>或代建</a:t>
              </a:r>
              <a:r>
                <a:rPr lang="zh-CN" altLang="en-US" dirty="0" smtClean="0"/>
                <a:t>合同</a:t>
              </a:r>
              <a:endParaRPr lang="zh-CN" altLang="en-US" dirty="0"/>
            </a:p>
          </p:txBody>
        </p:sp>
        <p:sp>
          <p:nvSpPr>
            <p:cNvPr id="29" name="Text Box 20"/>
            <p:cNvSpPr txBox="1">
              <a:spLocks noChangeArrowheads="1"/>
            </p:cNvSpPr>
            <p:nvPr/>
          </p:nvSpPr>
          <p:spPr bwMode="auto">
            <a:xfrm>
              <a:off x="4227" y="1645"/>
              <a:ext cx="1008"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algn="l" eaLnBrk="1" hangingPunct="1"/>
              <a:r>
                <a:rPr lang="zh-CN" altLang="en-US" dirty="0"/>
                <a:t>设备</a:t>
              </a:r>
              <a:r>
                <a:rPr lang="zh-CN" altLang="en-US" dirty="0" smtClean="0"/>
                <a:t>购置合同</a:t>
              </a:r>
              <a:endParaRPr lang="zh-CN" altLang="en-US" dirty="0"/>
            </a:p>
          </p:txBody>
        </p:sp>
        <p:sp>
          <p:nvSpPr>
            <p:cNvPr id="30" name="Text Box 21"/>
            <p:cNvSpPr txBox="1">
              <a:spLocks noChangeArrowheads="1"/>
            </p:cNvSpPr>
            <p:nvPr/>
          </p:nvSpPr>
          <p:spPr bwMode="auto">
            <a:xfrm>
              <a:off x="4275" y="2530"/>
              <a:ext cx="1008"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algn="l" eaLnBrk="1" hangingPunct="1"/>
              <a:r>
                <a:rPr lang="zh-CN" altLang="en-US" dirty="0"/>
                <a:t>材料</a:t>
              </a:r>
              <a:r>
                <a:rPr lang="zh-CN" altLang="en-US" dirty="0" smtClean="0"/>
                <a:t>采购合同</a:t>
              </a:r>
              <a:endParaRPr lang="zh-CN" altLang="en-US" dirty="0"/>
            </a:p>
          </p:txBody>
        </p:sp>
        <p:sp>
          <p:nvSpPr>
            <p:cNvPr id="31" name="Text Box 22"/>
            <p:cNvSpPr txBox="1">
              <a:spLocks noChangeArrowheads="1"/>
            </p:cNvSpPr>
            <p:nvPr/>
          </p:nvSpPr>
          <p:spPr bwMode="auto">
            <a:xfrm>
              <a:off x="4275" y="3382"/>
              <a:ext cx="1056" cy="26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lgn="ctr">
                  <a:solidFill>
                    <a:srgbClr val="000000"/>
                  </a:solidFill>
                  <a:miter lim="800000"/>
                  <a:headEnd/>
                  <a:tailEnd/>
                </a14:hiddenLine>
              </a:ext>
            </a:extLst>
          </p:spPr>
          <p:txBody>
            <a:bodyPr>
              <a:spAutoFit/>
            </a:bodyPr>
            <a:lstStyle>
              <a:lvl1pPr marL="342900" indent="-342900" eaLnBrk="0" hangingPunct="0">
                <a:defRPr sz="2000" b="1">
                  <a:solidFill>
                    <a:schemeClr val="bg1"/>
                  </a:solidFill>
                  <a:latin typeface="Arial" panose="020B0604020202020204" pitchFamily="34" charset="0"/>
                  <a:ea typeface="宋体" panose="02010600030101010101" pitchFamily="2" charset="-122"/>
                </a:defRPr>
              </a:lvl1pPr>
              <a:lvl2pPr marL="742950" indent="-285750" eaLnBrk="0" hangingPunct="0">
                <a:defRPr sz="2000" b="1">
                  <a:solidFill>
                    <a:schemeClr val="bg1"/>
                  </a:solidFill>
                  <a:latin typeface="Arial" panose="020B0604020202020204" pitchFamily="34" charset="0"/>
                  <a:ea typeface="宋体" panose="02010600030101010101" pitchFamily="2" charset="-122"/>
                </a:defRPr>
              </a:lvl2pPr>
              <a:lvl3pPr marL="1143000" indent="-228600" eaLnBrk="0" hangingPunct="0">
                <a:defRPr sz="2000" b="1">
                  <a:solidFill>
                    <a:schemeClr val="bg1"/>
                  </a:solidFill>
                  <a:latin typeface="Arial" panose="020B0604020202020204" pitchFamily="34" charset="0"/>
                  <a:ea typeface="宋体" panose="02010600030101010101" pitchFamily="2" charset="-122"/>
                </a:defRPr>
              </a:lvl3pPr>
              <a:lvl4pPr marL="1600200" indent="-228600" eaLnBrk="0" hangingPunct="0">
                <a:defRPr sz="2000" b="1">
                  <a:solidFill>
                    <a:schemeClr val="bg1"/>
                  </a:solidFill>
                  <a:latin typeface="Arial" panose="020B0604020202020204" pitchFamily="34" charset="0"/>
                  <a:ea typeface="宋体" panose="02010600030101010101" pitchFamily="2" charset="-122"/>
                </a:defRPr>
              </a:lvl4pPr>
              <a:lvl5pPr marL="2057400" indent="-228600" eaLnBrk="0" hangingPunct="0">
                <a:defRPr sz="2000" b="1">
                  <a:solidFill>
                    <a:schemeClr val="bg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sz="2000" b="1">
                  <a:solidFill>
                    <a:schemeClr val="bg1"/>
                  </a:solidFill>
                  <a:latin typeface="Arial" panose="020B0604020202020204" pitchFamily="34" charset="0"/>
                  <a:ea typeface="宋体" panose="02010600030101010101" pitchFamily="2" charset="-122"/>
                </a:defRPr>
              </a:lvl9pPr>
            </a:lstStyle>
            <a:p>
              <a:pPr algn="l" eaLnBrk="1" hangingPunct="1"/>
              <a:r>
                <a:rPr lang="zh-CN" altLang="en-US" dirty="0"/>
                <a:t>其他</a:t>
              </a:r>
              <a:r>
                <a:rPr lang="zh-CN" altLang="en-US" dirty="0" smtClean="0"/>
                <a:t>经济合同</a:t>
              </a:r>
              <a:endParaRPr lang="zh-CN" altLang="en-US" dirty="0"/>
            </a:p>
          </p:txBody>
        </p:sp>
        <p:sp>
          <p:nvSpPr>
            <p:cNvPr id="32" name="Line 23"/>
            <p:cNvSpPr>
              <a:spLocks noChangeShapeType="1"/>
            </p:cNvSpPr>
            <p:nvPr/>
          </p:nvSpPr>
          <p:spPr bwMode="auto">
            <a:xfrm flipH="1" flipV="1">
              <a:off x="1635" y="1160"/>
              <a:ext cx="432" cy="624"/>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33" name="Line 24"/>
            <p:cNvSpPr>
              <a:spLocks noChangeShapeType="1"/>
            </p:cNvSpPr>
            <p:nvPr/>
          </p:nvSpPr>
          <p:spPr bwMode="auto">
            <a:xfrm flipH="1" flipV="1">
              <a:off x="1683" y="1928"/>
              <a:ext cx="336" cy="96"/>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34" name="Line 25"/>
            <p:cNvSpPr>
              <a:spLocks noChangeShapeType="1"/>
            </p:cNvSpPr>
            <p:nvPr/>
          </p:nvSpPr>
          <p:spPr bwMode="auto">
            <a:xfrm flipH="1">
              <a:off x="1683" y="2456"/>
              <a:ext cx="336" cy="144"/>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35" name="Line 26"/>
            <p:cNvSpPr>
              <a:spLocks noChangeShapeType="1"/>
            </p:cNvSpPr>
            <p:nvPr/>
          </p:nvSpPr>
          <p:spPr bwMode="auto">
            <a:xfrm flipH="1">
              <a:off x="1587" y="2696"/>
              <a:ext cx="480" cy="768"/>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36" name="Line 27"/>
            <p:cNvSpPr>
              <a:spLocks noChangeShapeType="1"/>
            </p:cNvSpPr>
            <p:nvPr/>
          </p:nvSpPr>
          <p:spPr bwMode="auto">
            <a:xfrm flipV="1">
              <a:off x="3507" y="1208"/>
              <a:ext cx="480" cy="576"/>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37" name="Line 28"/>
            <p:cNvSpPr>
              <a:spLocks noChangeShapeType="1"/>
            </p:cNvSpPr>
            <p:nvPr/>
          </p:nvSpPr>
          <p:spPr bwMode="auto">
            <a:xfrm flipV="1">
              <a:off x="3603" y="1880"/>
              <a:ext cx="288" cy="96"/>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38" name="Line 29"/>
            <p:cNvSpPr>
              <a:spLocks noChangeShapeType="1"/>
            </p:cNvSpPr>
            <p:nvPr/>
          </p:nvSpPr>
          <p:spPr bwMode="auto">
            <a:xfrm>
              <a:off x="3603" y="2456"/>
              <a:ext cx="288" cy="48"/>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sp>
          <p:nvSpPr>
            <p:cNvPr id="39" name="Line 30"/>
            <p:cNvSpPr>
              <a:spLocks noChangeShapeType="1"/>
            </p:cNvSpPr>
            <p:nvPr/>
          </p:nvSpPr>
          <p:spPr bwMode="auto">
            <a:xfrm>
              <a:off x="3555" y="2696"/>
              <a:ext cx="528" cy="576"/>
            </a:xfrm>
            <a:prstGeom prst="line">
              <a:avLst/>
            </a:prstGeom>
            <a:noFill/>
            <a:ln w="9525">
              <a:solidFill>
                <a:srgbClr val="000000"/>
              </a:solidFill>
              <a:round/>
              <a:headEnd/>
              <a:tailEnd type="triangle" w="med" len="med"/>
            </a:ln>
            <a:extLst>
              <a:ext uri="{909E8E84-426E-40DD-AFC4-6F175D3DCCD1}">
                <a14:hiddenFill xmlns="" xmlns:a14="http://schemas.microsoft.com/office/drawing/2010/main">
                  <a:noFill/>
                </a14:hiddenFill>
              </a:ext>
            </a:extLst>
          </p:spPr>
          <p:txBody>
            <a:bodyPr/>
            <a:lstStyle/>
            <a:p>
              <a:endParaRPr lang="zh-CN" altLang="en-US"/>
            </a:p>
          </p:txBody>
        </p:sp>
      </p:grpSp>
    </p:spTree>
    <p:extLst>
      <p:ext uri="{BB962C8B-B14F-4D97-AF65-F5344CB8AC3E}">
        <p14:creationId xmlns="" xmlns:p14="http://schemas.microsoft.com/office/powerpoint/2010/main" val="130372912"/>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ntr" presetSubtype="16"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amond(in)">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62059" y="130977"/>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a:solidFill>
                  <a:schemeClr val="accent1"/>
                </a:solidFill>
                <a:latin typeface="微软雅黑" panose="020B0503020204020204" pitchFamily="34" charset="-122"/>
                <a:ea typeface="微软雅黑" panose="020B0503020204020204" pitchFamily="34" charset="-122"/>
              </a:rPr>
              <a:t>-</a:t>
            </a:r>
            <a:r>
              <a:rPr lang="zh-CN" altLang="en-US" sz="2700" b="1" dirty="0">
                <a:solidFill>
                  <a:schemeClr val="accent1"/>
                </a:solidFill>
                <a:latin typeface="微软雅黑" panose="020B0503020204020204" pitchFamily="34" charset="-122"/>
                <a:ea typeface="微软雅黑" panose="020B0503020204020204" pitchFamily="34" charset="-122"/>
              </a:rPr>
              <a:t>合同管理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6048" y="25629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accent1"/>
              </a:solidFill>
            </a:endParaRPr>
          </a:p>
        </p:txBody>
      </p:sp>
      <p:sp>
        <p:nvSpPr>
          <p:cNvPr id="77" name="AutoShape 23"/>
          <p:cNvSpPr>
            <a:spLocks noChangeArrowheads="1"/>
          </p:cNvSpPr>
          <p:nvPr/>
        </p:nvSpPr>
        <p:spPr bwMode="auto">
          <a:xfrm>
            <a:off x="614676" y="25629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accent1"/>
              </a:solidFill>
            </a:endParaRPr>
          </a:p>
        </p:txBody>
      </p:sp>
      <p:pic>
        <p:nvPicPr>
          <p:cNvPr id="2" name="图片 1"/>
          <p:cNvPicPr>
            <a:picLocks noChangeAspect="1"/>
          </p:cNvPicPr>
          <p:nvPr/>
        </p:nvPicPr>
        <p:blipFill>
          <a:blip r:embed="rId3" cstate="print"/>
          <a:stretch>
            <a:fillRect/>
          </a:stretch>
        </p:blipFill>
        <p:spPr>
          <a:xfrm>
            <a:off x="110253" y="1132685"/>
            <a:ext cx="11990759" cy="5519593"/>
          </a:xfrm>
          <a:prstGeom prst="rect">
            <a:avLst/>
          </a:prstGeom>
        </p:spPr>
      </p:pic>
    </p:spTree>
    <p:extLst>
      <p:ext uri="{BB962C8B-B14F-4D97-AF65-F5344CB8AC3E}">
        <p14:creationId xmlns="" xmlns:p14="http://schemas.microsoft.com/office/powerpoint/2010/main" val="421118138"/>
      </p:ext>
    </p:extLst>
  </p:cSld>
  <p:clrMapOvr>
    <a:masterClrMapping/>
  </p:clrMapOvr>
  <p:transition spd="slow">
    <p:pull/>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62059" y="139012"/>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a:solidFill>
                  <a:schemeClr val="accent1"/>
                </a:solidFill>
                <a:latin typeface="微软雅黑" panose="020B0503020204020204" pitchFamily="34" charset="-122"/>
                <a:ea typeface="微软雅黑" panose="020B0503020204020204" pitchFamily="34" charset="-122"/>
              </a:rPr>
              <a:t>-</a:t>
            </a:r>
            <a:r>
              <a:rPr lang="zh-CN" altLang="en-US" sz="2700" b="1" dirty="0">
                <a:solidFill>
                  <a:schemeClr val="accent1"/>
                </a:solidFill>
                <a:latin typeface="微软雅黑" panose="020B0503020204020204" pitchFamily="34" charset="-122"/>
                <a:ea typeface="微软雅黑" panose="020B0503020204020204" pitchFamily="34" charset="-122"/>
              </a:rPr>
              <a:t>合同管理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6048" y="26432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77" name="AutoShape 23"/>
          <p:cNvSpPr>
            <a:spLocks noChangeArrowheads="1"/>
          </p:cNvSpPr>
          <p:nvPr/>
        </p:nvSpPr>
        <p:spPr bwMode="auto">
          <a:xfrm>
            <a:off x="614676" y="26432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pic>
        <p:nvPicPr>
          <p:cNvPr id="9" name="图片 8"/>
          <p:cNvPicPr>
            <a:picLocks noChangeAspect="1"/>
          </p:cNvPicPr>
          <p:nvPr/>
        </p:nvPicPr>
        <p:blipFill>
          <a:blip r:embed="rId3" cstate="print"/>
          <a:stretch>
            <a:fillRect/>
          </a:stretch>
        </p:blipFill>
        <p:spPr>
          <a:xfrm>
            <a:off x="4582" y="803341"/>
            <a:ext cx="12182837" cy="6021287"/>
          </a:xfrm>
          <a:prstGeom prst="rect">
            <a:avLst/>
          </a:prstGeom>
        </p:spPr>
      </p:pic>
      <p:sp>
        <p:nvSpPr>
          <p:cNvPr id="10" name="矩形 9"/>
          <p:cNvSpPr/>
          <p:nvPr/>
        </p:nvSpPr>
        <p:spPr>
          <a:xfrm>
            <a:off x="11430570" y="3410071"/>
            <a:ext cx="504056"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11" name="图片 10"/>
          <p:cNvPicPr>
            <a:picLocks noChangeAspect="1"/>
          </p:cNvPicPr>
          <p:nvPr/>
        </p:nvPicPr>
        <p:blipFill>
          <a:blip r:embed="rId4" cstate="print"/>
          <a:stretch>
            <a:fillRect/>
          </a:stretch>
        </p:blipFill>
        <p:spPr>
          <a:xfrm>
            <a:off x="1823318" y="1936741"/>
            <a:ext cx="7572375" cy="4267200"/>
          </a:xfrm>
          <a:prstGeom prst="rect">
            <a:avLst/>
          </a:prstGeom>
        </p:spPr>
      </p:pic>
      <p:sp>
        <p:nvSpPr>
          <p:cNvPr id="18" name="矩形 17"/>
          <p:cNvSpPr/>
          <p:nvPr/>
        </p:nvSpPr>
        <p:spPr>
          <a:xfrm>
            <a:off x="1571289" y="1648708"/>
            <a:ext cx="591915" cy="288032"/>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12" name="图片 11"/>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348" y="890053"/>
            <a:ext cx="12192000" cy="5970928"/>
          </a:xfrm>
          <a:prstGeom prst="rect">
            <a:avLst/>
          </a:prstGeom>
        </p:spPr>
      </p:pic>
    </p:spTree>
    <p:extLst>
      <p:ext uri="{BB962C8B-B14F-4D97-AF65-F5344CB8AC3E}">
        <p14:creationId xmlns="" xmlns:p14="http://schemas.microsoft.com/office/powerpoint/2010/main" val="1111669097"/>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5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50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50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 calcmode="lin" valueType="num">
                                      <p:cBhvr additive="base">
                                        <p:cTn id="25" dur="500" fill="hold"/>
                                        <p:tgtEl>
                                          <p:spTgt spid="12"/>
                                        </p:tgtEl>
                                        <p:attrNameLst>
                                          <p:attrName>ppt_x</p:attrName>
                                        </p:attrNameLst>
                                      </p:cBhvr>
                                      <p:tavLst>
                                        <p:tav tm="0">
                                          <p:val>
                                            <p:strVal val="#ppt_x"/>
                                          </p:val>
                                        </p:tav>
                                        <p:tav tm="100000">
                                          <p:val>
                                            <p:strVal val="#ppt_x"/>
                                          </p:val>
                                        </p:tav>
                                      </p:tavLst>
                                    </p:anim>
                                    <p:anim calcmode="lin" valueType="num">
                                      <p:cBhvr additive="base">
                                        <p:cTn id="26"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62059" y="155637"/>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a:solidFill>
                  <a:schemeClr val="accent1"/>
                </a:solidFill>
                <a:latin typeface="微软雅黑" panose="020B0503020204020204" pitchFamily="34" charset="-122"/>
                <a:ea typeface="微软雅黑" panose="020B0503020204020204" pitchFamily="34" charset="-122"/>
              </a:rPr>
              <a:t>-</a:t>
            </a:r>
            <a:r>
              <a:rPr lang="zh-CN" altLang="en-US" sz="2700" b="1" dirty="0">
                <a:solidFill>
                  <a:schemeClr val="accent1"/>
                </a:solidFill>
                <a:latin typeface="微软雅黑" panose="020B0503020204020204" pitchFamily="34" charset="-122"/>
                <a:ea typeface="微软雅黑" panose="020B0503020204020204" pitchFamily="34" charset="-122"/>
              </a:rPr>
              <a:t>采购管理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6048" y="28095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77" name="AutoShape 23"/>
          <p:cNvSpPr>
            <a:spLocks noChangeArrowheads="1"/>
          </p:cNvSpPr>
          <p:nvPr/>
        </p:nvSpPr>
        <p:spPr bwMode="auto">
          <a:xfrm>
            <a:off x="614676" y="28095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25" name="TextBox 24"/>
          <p:cNvSpPr txBox="1">
            <a:spLocks noChangeArrowheads="1"/>
          </p:cNvSpPr>
          <p:nvPr/>
        </p:nvSpPr>
        <p:spPr bwMode="auto">
          <a:xfrm>
            <a:off x="6476650" y="6283877"/>
            <a:ext cx="669183" cy="1076705"/>
          </a:xfrm>
          <a:prstGeom prst="rect">
            <a:avLst/>
          </a:prstGeom>
          <a:noFill/>
          <a:ln w="9525">
            <a:noFill/>
            <a:miter lim="800000"/>
            <a:headEnd/>
            <a:tailEnd/>
          </a:ln>
        </p:spPr>
        <p:txBody>
          <a:bodyPr wrap="square">
            <a:spAutoFit/>
          </a:bodyPr>
          <a:lstStyle/>
          <a:p>
            <a:r>
              <a:rPr lang="zh-CN" altLang="en-US" sz="1599" dirty="0">
                <a:solidFill>
                  <a:srgbClr val="00B050"/>
                </a:solidFill>
                <a:latin typeface="Batang" pitchFamily="18" charset="-127"/>
                <a:ea typeface="Batang" pitchFamily="18" charset="-127"/>
              </a:rPr>
              <a:t>①</a:t>
            </a:r>
          </a:p>
          <a:p>
            <a:r>
              <a:rPr lang="zh-CN" altLang="en-US" sz="1599" dirty="0">
                <a:solidFill>
                  <a:srgbClr val="00B050"/>
                </a:solidFill>
              </a:rPr>
              <a:t> </a:t>
            </a:r>
          </a:p>
          <a:p>
            <a:r>
              <a:rPr lang="zh-CN" altLang="en-US" sz="1599" dirty="0">
                <a:solidFill>
                  <a:srgbClr val="00B050"/>
                </a:solidFill>
              </a:rPr>
              <a:t/>
            </a:r>
            <a:br>
              <a:rPr lang="zh-CN" altLang="en-US" sz="1599" dirty="0">
                <a:solidFill>
                  <a:srgbClr val="00B050"/>
                </a:solidFill>
              </a:rPr>
            </a:br>
            <a:endParaRPr lang="zh-CN" altLang="en-US" sz="1599" dirty="0">
              <a:solidFill>
                <a:srgbClr val="00B050"/>
              </a:solidFill>
            </a:endParaRPr>
          </a:p>
        </p:txBody>
      </p:sp>
      <p:pic>
        <p:nvPicPr>
          <p:cNvPr id="11" name="图片 10"/>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2861" y="1030954"/>
            <a:ext cx="12007594" cy="5827047"/>
          </a:xfrm>
          <a:prstGeom prst="rect">
            <a:avLst/>
          </a:prstGeom>
        </p:spPr>
      </p:pic>
      <p:sp>
        <p:nvSpPr>
          <p:cNvPr id="12" name="矩形 11"/>
          <p:cNvSpPr/>
          <p:nvPr/>
        </p:nvSpPr>
        <p:spPr>
          <a:xfrm>
            <a:off x="8302203" y="2004199"/>
            <a:ext cx="1030398" cy="3121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3448352" y="2853469"/>
            <a:ext cx="4949774" cy="1726593"/>
          </a:xfrm>
          <a:prstGeom prst="rect">
            <a:avLst/>
          </a:prstGeom>
        </p:spPr>
      </p:pic>
    </p:spTree>
    <p:extLst>
      <p:ext uri="{BB962C8B-B14F-4D97-AF65-F5344CB8AC3E}">
        <p14:creationId xmlns="" xmlns:p14="http://schemas.microsoft.com/office/powerpoint/2010/main" val="1322198133"/>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25">
                                            <p:txEl>
                                              <p:pRg st="0" end="0"/>
                                            </p:txEl>
                                          </p:spTgt>
                                        </p:tgtEl>
                                        <p:attrNameLst>
                                          <p:attrName>style.color</p:attrName>
                                        </p:attrNameLst>
                                      </p:cBhvr>
                                      <p:to>
                                        <a:srgbClr val="FF0F0F"/>
                                      </p:to>
                                    </p:animClr>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50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50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62059" y="139012"/>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a:solidFill>
                  <a:schemeClr val="accent1"/>
                </a:solidFill>
                <a:latin typeface="微软雅黑" panose="020B0503020204020204" pitchFamily="34" charset="-122"/>
                <a:ea typeface="微软雅黑" panose="020B0503020204020204" pitchFamily="34" charset="-122"/>
              </a:rPr>
              <a:t>-</a:t>
            </a:r>
            <a:r>
              <a:rPr lang="zh-CN" altLang="en-US" sz="2700" b="1" dirty="0">
                <a:solidFill>
                  <a:schemeClr val="accent1"/>
                </a:solidFill>
                <a:latin typeface="微软雅黑" panose="020B0503020204020204" pitchFamily="34" charset="-122"/>
                <a:ea typeface="微软雅黑" panose="020B0503020204020204" pitchFamily="34" charset="-122"/>
              </a:rPr>
              <a:t>风险管理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6048" y="26432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77" name="AutoShape 23"/>
          <p:cNvSpPr>
            <a:spLocks noChangeArrowheads="1"/>
          </p:cNvSpPr>
          <p:nvPr/>
        </p:nvSpPr>
        <p:spPr bwMode="auto">
          <a:xfrm>
            <a:off x="614676" y="26432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pic>
        <p:nvPicPr>
          <p:cNvPr id="3" name="图片 2"/>
          <p:cNvPicPr>
            <a:picLocks noChangeAspect="1"/>
          </p:cNvPicPr>
          <p:nvPr/>
        </p:nvPicPr>
        <p:blipFill>
          <a:blip r:embed="rId3" cstate="print"/>
          <a:stretch>
            <a:fillRect/>
          </a:stretch>
        </p:blipFill>
        <p:spPr>
          <a:xfrm>
            <a:off x="249173" y="1052326"/>
            <a:ext cx="11881942" cy="5277221"/>
          </a:xfrm>
          <a:prstGeom prst="rect">
            <a:avLst/>
          </a:prstGeom>
        </p:spPr>
      </p:pic>
    </p:spTree>
    <p:extLst>
      <p:ext uri="{BB962C8B-B14F-4D97-AF65-F5344CB8AC3E}">
        <p14:creationId xmlns="" xmlns:p14="http://schemas.microsoft.com/office/powerpoint/2010/main" val="4045500877"/>
      </p:ext>
    </p:extLst>
  </p:cSld>
  <p:clrMapOvr>
    <a:masterClrMapping/>
  </p:clrMapOvr>
  <p:transition spd="slow">
    <p:pull/>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62059" y="105762"/>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a:solidFill>
                  <a:schemeClr val="accent1"/>
                </a:solidFill>
                <a:latin typeface="微软雅黑" panose="020B0503020204020204" pitchFamily="34" charset="-122"/>
                <a:ea typeface="微软雅黑" panose="020B0503020204020204" pitchFamily="34" charset="-122"/>
              </a:rPr>
              <a:t>-</a:t>
            </a:r>
            <a:r>
              <a:rPr lang="zh-CN" altLang="en-US" sz="2700" b="1" dirty="0">
                <a:solidFill>
                  <a:schemeClr val="accent1"/>
                </a:solidFill>
                <a:latin typeface="微软雅黑" panose="020B0503020204020204" pitchFamily="34" charset="-122"/>
                <a:ea typeface="微软雅黑" panose="020B0503020204020204" pitchFamily="34" charset="-122"/>
              </a:rPr>
              <a:t>风险管理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6048" y="23107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77" name="AutoShape 23"/>
          <p:cNvSpPr>
            <a:spLocks noChangeArrowheads="1"/>
          </p:cNvSpPr>
          <p:nvPr/>
        </p:nvSpPr>
        <p:spPr bwMode="auto">
          <a:xfrm>
            <a:off x="614676" y="23107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21" name="AutoShape 50"/>
          <p:cNvSpPr>
            <a:spLocks noChangeArrowheads="1"/>
          </p:cNvSpPr>
          <p:nvPr/>
        </p:nvSpPr>
        <p:spPr bwMode="auto">
          <a:xfrm>
            <a:off x="5620187" y="132695"/>
            <a:ext cx="2283901"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578" tIns="47956" bIns="47956" anchor="ctr"/>
          <a:lstStyle/>
          <a:p>
            <a:pPr algn="ctr">
              <a:defRPr/>
            </a:pPr>
            <a:endParaRPr lang="zh-CN" altLang="en-US" sz="2131" dirty="0">
              <a:solidFill>
                <a:srgbClr val="080808"/>
              </a:solidFill>
              <a:latin typeface="微软雅黑" pitchFamily="34" charset="-122"/>
              <a:ea typeface="微软雅黑" pitchFamily="34" charset="-122"/>
            </a:endParaRPr>
          </a:p>
        </p:txBody>
      </p:sp>
      <p:sp>
        <p:nvSpPr>
          <p:cNvPr id="22" name="TextBox 21"/>
          <p:cNvSpPr txBox="1"/>
          <p:nvPr/>
        </p:nvSpPr>
        <p:spPr>
          <a:xfrm>
            <a:off x="5905675" y="132696"/>
            <a:ext cx="1712926" cy="379335"/>
          </a:xfrm>
          <a:prstGeom prst="rect">
            <a:avLst/>
          </a:prstGeom>
          <a:noFill/>
        </p:spPr>
        <p:txBody>
          <a:bodyPr wrap="square" rtlCol="0">
            <a:spAutoFit/>
          </a:bodyPr>
          <a:lstStyle/>
          <a:p>
            <a:pPr algn="ctr">
              <a:defRPr/>
            </a:pPr>
            <a:r>
              <a:rPr lang="zh-CN" altLang="en-US" sz="1865" dirty="0">
                <a:solidFill>
                  <a:schemeClr val="bg1"/>
                </a:solidFill>
                <a:latin typeface="微软雅黑" pitchFamily="34" charset="-122"/>
                <a:ea typeface="微软雅黑" pitchFamily="34" charset="-122"/>
              </a:rPr>
              <a:t>建设风险</a:t>
            </a:r>
          </a:p>
        </p:txBody>
      </p:sp>
      <p:pic>
        <p:nvPicPr>
          <p:cNvPr id="9" name="图片 8"/>
          <p:cNvPicPr>
            <a:picLocks noChangeAspect="1"/>
          </p:cNvPicPr>
          <p:nvPr/>
        </p:nvPicPr>
        <p:blipFill>
          <a:blip r:embed="rId3" cstate="print"/>
          <a:stretch>
            <a:fillRect/>
          </a:stretch>
        </p:blipFill>
        <p:spPr>
          <a:xfrm>
            <a:off x="4582" y="718332"/>
            <a:ext cx="12182837" cy="6139670"/>
          </a:xfrm>
          <a:prstGeom prst="rect">
            <a:avLst/>
          </a:prstGeom>
        </p:spPr>
      </p:pic>
    </p:spTree>
    <p:extLst>
      <p:ext uri="{BB962C8B-B14F-4D97-AF65-F5344CB8AC3E}">
        <p14:creationId xmlns="" xmlns:p14="http://schemas.microsoft.com/office/powerpoint/2010/main" val="1799570096"/>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45">
                                          <p:stCondLst>
                                            <p:cond delay="0"/>
                                          </p:stCondLst>
                                        </p:cTn>
                                        <p:tgtEl>
                                          <p:spTgt spid="21"/>
                                        </p:tgtEl>
                                      </p:cBhvr>
                                    </p:animEffect>
                                    <p:anim calcmode="lin" valueType="num">
                                      <p:cBhvr>
                                        <p:cTn id="8" dur="456"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21"/>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21"/>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21"/>
                                        </p:tgtEl>
                                        <p:attrNameLst>
                                          <p:attrName>ppt_y</p:attrName>
                                        </p:attrNameLst>
                                      </p:cBhvr>
                                      <p:tavLst>
                                        <p:tav tm="0" fmla="#ppt_y-sin(pi*$)/81">
                                          <p:val>
                                            <p:fltVal val="0"/>
                                          </p:val>
                                        </p:tav>
                                        <p:tav tm="100000">
                                          <p:val>
                                            <p:fltVal val="1"/>
                                          </p:val>
                                        </p:tav>
                                      </p:tavLst>
                                    </p:anim>
                                    <p:animScale>
                                      <p:cBhvr>
                                        <p:cTn id="13" dur="7">
                                          <p:stCondLst>
                                            <p:cond delay="163"/>
                                          </p:stCondLst>
                                        </p:cTn>
                                        <p:tgtEl>
                                          <p:spTgt spid="21"/>
                                        </p:tgtEl>
                                      </p:cBhvr>
                                      <p:to x="100000" y="60000"/>
                                    </p:animScale>
                                    <p:animScale>
                                      <p:cBhvr>
                                        <p:cTn id="14" dur="42" decel="50000">
                                          <p:stCondLst>
                                            <p:cond delay="169"/>
                                          </p:stCondLst>
                                        </p:cTn>
                                        <p:tgtEl>
                                          <p:spTgt spid="21"/>
                                        </p:tgtEl>
                                      </p:cBhvr>
                                      <p:to x="100000" y="100000"/>
                                    </p:animScale>
                                    <p:animScale>
                                      <p:cBhvr>
                                        <p:cTn id="15" dur="7">
                                          <p:stCondLst>
                                            <p:cond delay="328"/>
                                          </p:stCondLst>
                                        </p:cTn>
                                        <p:tgtEl>
                                          <p:spTgt spid="21"/>
                                        </p:tgtEl>
                                      </p:cBhvr>
                                      <p:to x="100000" y="80000"/>
                                    </p:animScale>
                                    <p:animScale>
                                      <p:cBhvr>
                                        <p:cTn id="16" dur="42" decel="50000">
                                          <p:stCondLst>
                                            <p:cond delay="335"/>
                                          </p:stCondLst>
                                        </p:cTn>
                                        <p:tgtEl>
                                          <p:spTgt spid="21"/>
                                        </p:tgtEl>
                                      </p:cBhvr>
                                      <p:to x="100000" y="100000"/>
                                    </p:animScale>
                                    <p:animScale>
                                      <p:cBhvr>
                                        <p:cTn id="17" dur="7">
                                          <p:stCondLst>
                                            <p:cond delay="411"/>
                                          </p:stCondLst>
                                        </p:cTn>
                                        <p:tgtEl>
                                          <p:spTgt spid="21"/>
                                        </p:tgtEl>
                                      </p:cBhvr>
                                      <p:to x="100000" y="90000"/>
                                    </p:animScale>
                                    <p:animScale>
                                      <p:cBhvr>
                                        <p:cTn id="18" dur="42" decel="50000">
                                          <p:stCondLst>
                                            <p:cond delay="417"/>
                                          </p:stCondLst>
                                        </p:cTn>
                                        <p:tgtEl>
                                          <p:spTgt spid="21"/>
                                        </p:tgtEl>
                                      </p:cBhvr>
                                      <p:to x="100000" y="100000"/>
                                    </p:animScale>
                                    <p:animScale>
                                      <p:cBhvr>
                                        <p:cTn id="19" dur="7">
                                          <p:stCondLst>
                                            <p:cond delay="452"/>
                                          </p:stCondLst>
                                        </p:cTn>
                                        <p:tgtEl>
                                          <p:spTgt spid="21"/>
                                        </p:tgtEl>
                                      </p:cBhvr>
                                      <p:to x="100000" y="95000"/>
                                    </p:animScale>
                                    <p:animScale>
                                      <p:cBhvr>
                                        <p:cTn id="20" dur="42" decel="50000">
                                          <p:stCondLst>
                                            <p:cond delay="459"/>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62059" y="122387"/>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a:solidFill>
                  <a:schemeClr val="accent1"/>
                </a:solidFill>
                <a:latin typeface="微软雅黑" panose="020B0503020204020204" pitchFamily="34" charset="-122"/>
                <a:ea typeface="微软雅黑" panose="020B0503020204020204" pitchFamily="34" charset="-122"/>
              </a:rPr>
              <a:t>-</a:t>
            </a:r>
            <a:r>
              <a:rPr lang="zh-CN" altLang="en-US" sz="2700" b="1" dirty="0">
                <a:solidFill>
                  <a:schemeClr val="accent1"/>
                </a:solidFill>
                <a:latin typeface="微软雅黑" panose="020B0503020204020204" pitchFamily="34" charset="-122"/>
                <a:ea typeface="微软雅黑" panose="020B0503020204020204" pitchFamily="34" charset="-122"/>
              </a:rPr>
              <a:t>风险管理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6048" y="24770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77" name="AutoShape 23"/>
          <p:cNvSpPr>
            <a:spLocks noChangeArrowheads="1"/>
          </p:cNvSpPr>
          <p:nvPr/>
        </p:nvSpPr>
        <p:spPr bwMode="auto">
          <a:xfrm>
            <a:off x="614676" y="24770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21" name="AutoShape 50"/>
          <p:cNvSpPr>
            <a:spLocks noChangeArrowheads="1"/>
          </p:cNvSpPr>
          <p:nvPr/>
        </p:nvSpPr>
        <p:spPr bwMode="auto">
          <a:xfrm>
            <a:off x="5620187" y="132695"/>
            <a:ext cx="2283901"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578" tIns="47956" bIns="47956" anchor="ctr"/>
          <a:lstStyle/>
          <a:p>
            <a:pPr algn="ctr">
              <a:defRPr/>
            </a:pPr>
            <a:endParaRPr lang="zh-CN" altLang="en-US" sz="2131" dirty="0">
              <a:solidFill>
                <a:srgbClr val="080808"/>
              </a:solidFill>
              <a:latin typeface="微软雅黑" pitchFamily="34" charset="-122"/>
              <a:ea typeface="微软雅黑" pitchFamily="34" charset="-122"/>
            </a:endParaRPr>
          </a:p>
        </p:txBody>
      </p:sp>
      <p:sp>
        <p:nvSpPr>
          <p:cNvPr id="22" name="TextBox 21"/>
          <p:cNvSpPr txBox="1"/>
          <p:nvPr/>
        </p:nvSpPr>
        <p:spPr>
          <a:xfrm>
            <a:off x="5905675" y="132696"/>
            <a:ext cx="1712926" cy="379335"/>
          </a:xfrm>
          <a:prstGeom prst="rect">
            <a:avLst/>
          </a:prstGeom>
          <a:noFill/>
        </p:spPr>
        <p:txBody>
          <a:bodyPr wrap="square" rtlCol="0">
            <a:spAutoFit/>
          </a:bodyPr>
          <a:lstStyle/>
          <a:p>
            <a:pPr algn="ctr">
              <a:defRPr/>
            </a:pPr>
            <a:r>
              <a:rPr lang="zh-CN" altLang="en-US" sz="1865" dirty="0">
                <a:solidFill>
                  <a:schemeClr val="bg1"/>
                </a:solidFill>
                <a:latin typeface="微软雅黑" pitchFamily="34" charset="-122"/>
                <a:ea typeface="微软雅黑" pitchFamily="34" charset="-122"/>
              </a:rPr>
              <a:t>廉政风险</a:t>
            </a:r>
          </a:p>
        </p:txBody>
      </p:sp>
      <p:pic>
        <p:nvPicPr>
          <p:cNvPr id="10" name="图片 9"/>
          <p:cNvPicPr>
            <a:picLocks noChangeAspect="1"/>
          </p:cNvPicPr>
          <p:nvPr/>
        </p:nvPicPr>
        <p:blipFill>
          <a:blip r:embed="rId3" cstate="print"/>
          <a:stretch>
            <a:fillRect/>
          </a:stretch>
        </p:blipFill>
        <p:spPr>
          <a:xfrm>
            <a:off x="4582" y="768565"/>
            <a:ext cx="12182836" cy="6089436"/>
          </a:xfrm>
          <a:prstGeom prst="rect">
            <a:avLst/>
          </a:prstGeom>
        </p:spPr>
      </p:pic>
    </p:spTree>
    <p:extLst>
      <p:ext uri="{BB962C8B-B14F-4D97-AF65-F5344CB8AC3E}">
        <p14:creationId xmlns="" xmlns:p14="http://schemas.microsoft.com/office/powerpoint/2010/main" val="3701875575"/>
      </p:ext>
    </p:extLst>
  </p:cSld>
  <p:clrMapOvr>
    <a:masterClrMapping/>
  </p:clrMapOvr>
  <p:transition spd="slow">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45">
                                          <p:stCondLst>
                                            <p:cond delay="0"/>
                                          </p:stCondLst>
                                        </p:cTn>
                                        <p:tgtEl>
                                          <p:spTgt spid="21"/>
                                        </p:tgtEl>
                                      </p:cBhvr>
                                    </p:animEffect>
                                    <p:anim calcmode="lin" valueType="num">
                                      <p:cBhvr>
                                        <p:cTn id="8" dur="456"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21"/>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21"/>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21"/>
                                        </p:tgtEl>
                                        <p:attrNameLst>
                                          <p:attrName>ppt_y</p:attrName>
                                        </p:attrNameLst>
                                      </p:cBhvr>
                                      <p:tavLst>
                                        <p:tav tm="0" fmla="#ppt_y-sin(pi*$)/81">
                                          <p:val>
                                            <p:fltVal val="0"/>
                                          </p:val>
                                        </p:tav>
                                        <p:tav tm="100000">
                                          <p:val>
                                            <p:fltVal val="1"/>
                                          </p:val>
                                        </p:tav>
                                      </p:tavLst>
                                    </p:anim>
                                    <p:animScale>
                                      <p:cBhvr>
                                        <p:cTn id="13" dur="7">
                                          <p:stCondLst>
                                            <p:cond delay="163"/>
                                          </p:stCondLst>
                                        </p:cTn>
                                        <p:tgtEl>
                                          <p:spTgt spid="21"/>
                                        </p:tgtEl>
                                      </p:cBhvr>
                                      <p:to x="100000" y="60000"/>
                                    </p:animScale>
                                    <p:animScale>
                                      <p:cBhvr>
                                        <p:cTn id="14" dur="42" decel="50000">
                                          <p:stCondLst>
                                            <p:cond delay="169"/>
                                          </p:stCondLst>
                                        </p:cTn>
                                        <p:tgtEl>
                                          <p:spTgt spid="21"/>
                                        </p:tgtEl>
                                      </p:cBhvr>
                                      <p:to x="100000" y="100000"/>
                                    </p:animScale>
                                    <p:animScale>
                                      <p:cBhvr>
                                        <p:cTn id="15" dur="7">
                                          <p:stCondLst>
                                            <p:cond delay="328"/>
                                          </p:stCondLst>
                                        </p:cTn>
                                        <p:tgtEl>
                                          <p:spTgt spid="21"/>
                                        </p:tgtEl>
                                      </p:cBhvr>
                                      <p:to x="100000" y="80000"/>
                                    </p:animScale>
                                    <p:animScale>
                                      <p:cBhvr>
                                        <p:cTn id="16" dur="42" decel="50000">
                                          <p:stCondLst>
                                            <p:cond delay="335"/>
                                          </p:stCondLst>
                                        </p:cTn>
                                        <p:tgtEl>
                                          <p:spTgt spid="21"/>
                                        </p:tgtEl>
                                      </p:cBhvr>
                                      <p:to x="100000" y="100000"/>
                                    </p:animScale>
                                    <p:animScale>
                                      <p:cBhvr>
                                        <p:cTn id="17" dur="7">
                                          <p:stCondLst>
                                            <p:cond delay="411"/>
                                          </p:stCondLst>
                                        </p:cTn>
                                        <p:tgtEl>
                                          <p:spTgt spid="21"/>
                                        </p:tgtEl>
                                      </p:cBhvr>
                                      <p:to x="100000" y="90000"/>
                                    </p:animScale>
                                    <p:animScale>
                                      <p:cBhvr>
                                        <p:cTn id="18" dur="42" decel="50000">
                                          <p:stCondLst>
                                            <p:cond delay="417"/>
                                          </p:stCondLst>
                                        </p:cTn>
                                        <p:tgtEl>
                                          <p:spTgt spid="21"/>
                                        </p:tgtEl>
                                      </p:cBhvr>
                                      <p:to x="100000" y="100000"/>
                                    </p:animScale>
                                    <p:animScale>
                                      <p:cBhvr>
                                        <p:cTn id="19" dur="7">
                                          <p:stCondLst>
                                            <p:cond delay="452"/>
                                          </p:stCondLst>
                                        </p:cTn>
                                        <p:tgtEl>
                                          <p:spTgt spid="21"/>
                                        </p:tgtEl>
                                      </p:cBhvr>
                                      <p:to x="100000" y="95000"/>
                                    </p:animScale>
                                    <p:animScale>
                                      <p:cBhvr>
                                        <p:cTn id="20" dur="42" decel="50000">
                                          <p:stCondLst>
                                            <p:cond delay="459"/>
                                          </p:stCondLst>
                                        </p:cTn>
                                        <p:tgtEl>
                                          <p:spTgt spid="2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4582" y="646690"/>
            <a:ext cx="12182837" cy="6094678"/>
          </a:xfrm>
          <a:prstGeom prst="rect">
            <a:avLst/>
          </a:prstGeom>
        </p:spPr>
      </p:pic>
      <p:pic>
        <p:nvPicPr>
          <p:cNvPr id="7" name="图片 6"/>
          <p:cNvPicPr>
            <a:picLocks noChangeAspect="1"/>
          </p:cNvPicPr>
          <p:nvPr/>
        </p:nvPicPr>
        <p:blipFill>
          <a:blip r:embed="rId4" cstate="print"/>
          <a:stretch>
            <a:fillRect/>
          </a:stretch>
        </p:blipFill>
        <p:spPr>
          <a:xfrm>
            <a:off x="2567609" y="2132857"/>
            <a:ext cx="7591426" cy="4267200"/>
          </a:xfrm>
          <a:prstGeom prst="rect">
            <a:avLst/>
          </a:prstGeom>
          <a:ln>
            <a:solidFill>
              <a:srgbClr val="FF0000"/>
            </a:solidFill>
          </a:ln>
        </p:spPr>
      </p:pic>
      <p:sp>
        <p:nvSpPr>
          <p:cNvPr id="5" name="矩形 4"/>
          <p:cNvSpPr/>
          <p:nvPr/>
        </p:nvSpPr>
        <p:spPr>
          <a:xfrm>
            <a:off x="11042646" y="1752171"/>
            <a:ext cx="671453" cy="313278"/>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6" name="Text Box 27" descr="2"/>
          <p:cNvSpPr txBox="1">
            <a:spLocks noChangeArrowheads="1"/>
          </p:cNvSpPr>
          <p:nvPr/>
        </p:nvSpPr>
        <p:spPr bwMode="gray">
          <a:xfrm>
            <a:off x="767463" y="67913"/>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a:solidFill>
                  <a:schemeClr val="accent1"/>
                </a:solidFill>
                <a:latin typeface="微软雅黑" panose="020B0503020204020204" pitchFamily="34" charset="-122"/>
                <a:ea typeface="微软雅黑" panose="020B0503020204020204" pitchFamily="34" charset="-122"/>
              </a:rPr>
              <a:t>-</a:t>
            </a:r>
            <a:r>
              <a:rPr lang="zh-CN" altLang="en-US" sz="2700" b="1" dirty="0">
                <a:solidFill>
                  <a:schemeClr val="accent1"/>
                </a:solidFill>
                <a:latin typeface="微软雅黑" panose="020B0503020204020204" pitchFamily="34" charset="-122"/>
                <a:ea typeface="微软雅黑" panose="020B0503020204020204" pitchFamily="34" charset="-122"/>
              </a:rPr>
              <a:t>风险管理</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8" name="AutoShape 23"/>
          <p:cNvSpPr>
            <a:spLocks noChangeArrowheads="1"/>
          </p:cNvSpPr>
          <p:nvPr/>
        </p:nvSpPr>
        <p:spPr bwMode="auto">
          <a:xfrm>
            <a:off x="261452" y="193228"/>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accent1"/>
              </a:solidFill>
            </a:endParaRPr>
          </a:p>
        </p:txBody>
      </p:sp>
      <p:sp>
        <p:nvSpPr>
          <p:cNvPr id="9" name="AutoShape 23"/>
          <p:cNvSpPr>
            <a:spLocks noChangeArrowheads="1"/>
          </p:cNvSpPr>
          <p:nvPr/>
        </p:nvSpPr>
        <p:spPr bwMode="auto">
          <a:xfrm>
            <a:off x="520080" y="193228"/>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accent1"/>
              </a:solidFill>
            </a:endParaRPr>
          </a:p>
        </p:txBody>
      </p:sp>
    </p:spTree>
    <p:extLst>
      <p:ext uri="{BB962C8B-B14F-4D97-AF65-F5344CB8AC3E}">
        <p14:creationId xmlns="" xmlns:p14="http://schemas.microsoft.com/office/powerpoint/2010/main" val="295513726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500"/>
                                  </p:stCondLst>
                                  <p:childTnLst>
                                    <p:set>
                                      <p:cBhvr>
                                        <p:cTn id="10" dur="1" fill="hold">
                                          <p:stCondLst>
                                            <p:cond delay="499"/>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3" cstate="print"/>
          <a:stretch>
            <a:fillRect/>
          </a:stretch>
        </p:blipFill>
        <p:spPr>
          <a:xfrm>
            <a:off x="148846" y="764705"/>
            <a:ext cx="11894309" cy="6021287"/>
          </a:xfrm>
          <a:prstGeom prst="rect">
            <a:avLst/>
          </a:prstGeom>
        </p:spPr>
      </p:pic>
      <p:sp>
        <p:nvSpPr>
          <p:cNvPr id="6" name="矩形 5"/>
          <p:cNvSpPr/>
          <p:nvPr/>
        </p:nvSpPr>
        <p:spPr>
          <a:xfrm>
            <a:off x="10892092" y="935032"/>
            <a:ext cx="432048" cy="36004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7" name="图片 6"/>
          <p:cNvPicPr>
            <a:picLocks noChangeAspect="1"/>
          </p:cNvPicPr>
          <p:nvPr/>
        </p:nvPicPr>
        <p:blipFill>
          <a:blip r:embed="rId4" cstate="print"/>
          <a:stretch>
            <a:fillRect/>
          </a:stretch>
        </p:blipFill>
        <p:spPr>
          <a:xfrm>
            <a:off x="2200395" y="2088911"/>
            <a:ext cx="9072344" cy="3299786"/>
          </a:xfrm>
          <a:prstGeom prst="rect">
            <a:avLst/>
          </a:prstGeom>
        </p:spPr>
      </p:pic>
      <p:pic>
        <p:nvPicPr>
          <p:cNvPr id="8" name="图片 7"/>
          <p:cNvPicPr>
            <a:picLocks noChangeAspect="1"/>
          </p:cNvPicPr>
          <p:nvPr/>
        </p:nvPicPr>
        <p:blipFill>
          <a:blip r:embed="rId5" cstate="print"/>
          <a:stretch>
            <a:fillRect/>
          </a:stretch>
        </p:blipFill>
        <p:spPr>
          <a:xfrm>
            <a:off x="4657172" y="4004531"/>
            <a:ext cx="314325" cy="266700"/>
          </a:xfrm>
          <a:prstGeom prst="rect">
            <a:avLst/>
          </a:prstGeom>
        </p:spPr>
      </p:pic>
      <p:pic>
        <p:nvPicPr>
          <p:cNvPr id="10" name="图片 9"/>
          <p:cNvPicPr>
            <a:picLocks noChangeAspect="1"/>
          </p:cNvPicPr>
          <p:nvPr/>
        </p:nvPicPr>
        <p:blipFill>
          <a:blip r:embed="rId6" cstate="print"/>
          <a:stretch>
            <a:fillRect/>
          </a:stretch>
        </p:blipFill>
        <p:spPr>
          <a:xfrm>
            <a:off x="2167892" y="2111957"/>
            <a:ext cx="9108504" cy="3276739"/>
          </a:xfrm>
          <a:prstGeom prst="rect">
            <a:avLst/>
          </a:prstGeom>
        </p:spPr>
      </p:pic>
      <p:sp>
        <p:nvSpPr>
          <p:cNvPr id="9" name="Text Box 27" descr="2"/>
          <p:cNvSpPr txBox="1">
            <a:spLocks noChangeArrowheads="1"/>
          </p:cNvSpPr>
          <p:nvPr/>
        </p:nvSpPr>
        <p:spPr bwMode="gray">
          <a:xfrm>
            <a:off x="800716" y="99756"/>
            <a:ext cx="3970789" cy="52322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综合管理</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咨询文档模板</a:t>
            </a:r>
            <a:endParaRPr lang="zh-CN" altLang="en-US" sz="2700" b="1" dirty="0">
              <a:solidFill>
                <a:schemeClr val="accent1"/>
              </a:solidFill>
              <a:latin typeface="微软雅黑" panose="020B0503020204020204" pitchFamily="34" charset="-122"/>
              <a:ea typeface="微软雅黑" panose="020B0503020204020204" pitchFamily="34" charset="-122"/>
            </a:endParaRPr>
          </a:p>
        </p:txBody>
      </p:sp>
      <p:sp>
        <p:nvSpPr>
          <p:cNvPr id="11" name="AutoShape 23"/>
          <p:cNvSpPr>
            <a:spLocks noChangeArrowheads="1"/>
          </p:cNvSpPr>
          <p:nvPr/>
        </p:nvSpPr>
        <p:spPr bwMode="auto">
          <a:xfrm>
            <a:off x="261452" y="193228"/>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2" name="AutoShape 23"/>
          <p:cNvSpPr>
            <a:spLocks noChangeArrowheads="1"/>
          </p:cNvSpPr>
          <p:nvPr/>
        </p:nvSpPr>
        <p:spPr bwMode="auto">
          <a:xfrm>
            <a:off x="520080" y="193228"/>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148412799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5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50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5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50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图片2.png"/>
          <p:cNvPicPr>
            <a:picLocks noChangeAspect="1"/>
          </p:cNvPicPr>
          <p:nvPr/>
        </p:nvPicPr>
        <p:blipFill>
          <a:blip r:embed="rId2" cstate="print"/>
          <a:stretch>
            <a:fillRect/>
          </a:stretch>
        </p:blipFill>
        <p:spPr>
          <a:xfrm>
            <a:off x="515573" y="170957"/>
            <a:ext cx="11160854" cy="6516086"/>
          </a:xfrm>
          <a:prstGeom prst="rect">
            <a:avLst/>
          </a:prstGeom>
        </p:spPr>
      </p:pic>
      <p:sp>
        <p:nvSpPr>
          <p:cNvPr id="5" name="Text Box 27" descr="2"/>
          <p:cNvSpPr txBox="1">
            <a:spLocks noChangeArrowheads="1"/>
          </p:cNvSpPr>
          <p:nvPr/>
        </p:nvSpPr>
        <p:spPr bwMode="gray">
          <a:xfrm>
            <a:off x="706567" y="-8314"/>
            <a:ext cx="2488398" cy="477054"/>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500" b="1" dirty="0" smtClean="0">
                <a:solidFill>
                  <a:schemeClr val="accent1"/>
                </a:solidFill>
                <a:latin typeface="微软雅黑" panose="020B0503020204020204" pitchFamily="34" charset="-122"/>
                <a:ea typeface="微软雅黑" panose="020B0503020204020204" pitchFamily="34" charset="-122"/>
              </a:rPr>
              <a:t>二、</a:t>
            </a:r>
            <a:r>
              <a:rPr lang="zh-CN" altLang="en-US" sz="2500" b="1" dirty="0">
                <a:solidFill>
                  <a:schemeClr val="accent1"/>
                </a:solidFill>
                <a:latin typeface="微软雅黑" panose="020B0503020204020204" pitchFamily="34" charset="-122"/>
                <a:ea typeface="微软雅黑" panose="020B0503020204020204" pitchFamily="34" charset="-122"/>
              </a:rPr>
              <a:t>系统</a:t>
            </a:r>
            <a:r>
              <a:rPr lang="zh-CN" altLang="en-US" sz="2500" b="1" dirty="0" smtClean="0">
                <a:solidFill>
                  <a:schemeClr val="accent1"/>
                </a:solidFill>
                <a:latin typeface="微软雅黑" panose="020B0503020204020204" pitchFamily="34" charset="-122"/>
                <a:ea typeface="微软雅黑" panose="020B0503020204020204" pitchFamily="34" charset="-122"/>
              </a:rPr>
              <a:t>框架 </a:t>
            </a:r>
            <a:endParaRPr lang="en-US" altLang="zh-CN" sz="2500" b="1" dirty="0">
              <a:solidFill>
                <a:schemeClr val="accent1"/>
              </a:solidFill>
              <a:latin typeface="微软雅黑" panose="020B0503020204020204" pitchFamily="34" charset="-122"/>
              <a:ea typeface="微软雅黑" panose="020B0503020204020204" pitchFamily="34" charset="-122"/>
            </a:endParaRPr>
          </a:p>
        </p:txBody>
      </p:sp>
      <p:sp>
        <p:nvSpPr>
          <p:cNvPr id="10" name="AutoShape 23"/>
          <p:cNvSpPr>
            <a:spLocks noChangeArrowheads="1"/>
          </p:cNvSpPr>
          <p:nvPr/>
        </p:nvSpPr>
        <p:spPr bwMode="auto">
          <a:xfrm>
            <a:off x="158534" y="99750"/>
            <a:ext cx="323550" cy="302404"/>
          </a:xfrm>
          <a:prstGeom prst="chevron">
            <a:avLst>
              <a:gd name="adj" fmla="val 56374"/>
            </a:avLst>
          </a:prstGeom>
          <a:gradFill rotWithShape="1">
            <a:gsLst>
              <a:gs pos="0">
                <a:srgbClr val="0F6FC6"/>
              </a:gs>
              <a:gs pos="100000">
                <a:srgbClr val="009DD9">
                  <a:alpha val="89998"/>
                </a:srgbClr>
              </a:gs>
            </a:gsLst>
            <a:lin ang="2700000" scaled="1"/>
          </a:gradFill>
          <a:ln w="9525" algn="ctr">
            <a:noFill/>
            <a:miter lim="800000"/>
            <a:headEnd/>
            <a:tailEnd/>
          </a:ln>
        </p:spPr>
        <p:txBody>
          <a:bodyPr wrap="none" anchor="ctr"/>
          <a:lstStyle/>
          <a:p>
            <a:pPr algn="ctr"/>
            <a:endParaRPr lang="zh-CN" altLang="en-US"/>
          </a:p>
        </p:txBody>
      </p:sp>
      <p:sp>
        <p:nvSpPr>
          <p:cNvPr id="11" name="AutoShape 23"/>
          <p:cNvSpPr>
            <a:spLocks noChangeArrowheads="1"/>
          </p:cNvSpPr>
          <p:nvPr/>
        </p:nvSpPr>
        <p:spPr bwMode="auto">
          <a:xfrm>
            <a:off x="416528" y="99750"/>
            <a:ext cx="323550" cy="302404"/>
          </a:xfrm>
          <a:prstGeom prst="chevron">
            <a:avLst>
              <a:gd name="adj" fmla="val 56374"/>
            </a:avLst>
          </a:prstGeom>
          <a:gradFill rotWithShape="1">
            <a:gsLst>
              <a:gs pos="0">
                <a:srgbClr val="0F6FC6"/>
              </a:gs>
              <a:gs pos="100000">
                <a:srgbClr val="009DD9">
                  <a:alpha val="89998"/>
                </a:srgbClr>
              </a:gs>
            </a:gsLst>
            <a:lin ang="2700000" scaled="1"/>
          </a:gradFill>
          <a:ln w="9525" algn="ctr">
            <a:noFill/>
            <a:miter lim="800000"/>
            <a:headEnd/>
            <a:tailEnd/>
          </a:ln>
        </p:spPr>
        <p:txBody>
          <a:bodyPr wrap="none" anchor="ctr"/>
          <a:lstStyle/>
          <a:p>
            <a:pPr algn="ctr"/>
            <a:endParaRPr lang="zh-CN" altLang="en-US"/>
          </a:p>
        </p:txBody>
      </p:sp>
    </p:spTree>
  </p:cSld>
  <p:clrMapOvr>
    <a:masterClrMapping/>
  </p:clrMapOvr>
  <p:transition spd="slow">
    <p:cover dir="rd"/>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stretch>
            <a:fillRect/>
          </a:stretch>
        </p:blipFill>
        <p:spPr>
          <a:xfrm>
            <a:off x="148846" y="771396"/>
            <a:ext cx="11894309" cy="6086604"/>
          </a:xfrm>
          <a:prstGeom prst="rect">
            <a:avLst/>
          </a:prstGeom>
        </p:spPr>
      </p:pic>
      <p:pic>
        <p:nvPicPr>
          <p:cNvPr id="7" name="图片 6"/>
          <p:cNvPicPr>
            <a:picLocks noChangeAspect="1"/>
          </p:cNvPicPr>
          <p:nvPr/>
        </p:nvPicPr>
        <p:blipFill>
          <a:blip r:embed="rId4" cstate="print"/>
          <a:stretch>
            <a:fillRect/>
          </a:stretch>
        </p:blipFill>
        <p:spPr>
          <a:xfrm>
            <a:off x="148846" y="1030953"/>
            <a:ext cx="11894309" cy="5827046"/>
          </a:xfrm>
          <a:prstGeom prst="rect">
            <a:avLst/>
          </a:prstGeom>
        </p:spPr>
      </p:pic>
      <p:pic>
        <p:nvPicPr>
          <p:cNvPr id="8" name="图片 7"/>
          <p:cNvPicPr>
            <a:picLocks noChangeAspect="1"/>
          </p:cNvPicPr>
          <p:nvPr/>
        </p:nvPicPr>
        <p:blipFill>
          <a:blip r:embed="rId5" cstate="print"/>
          <a:stretch>
            <a:fillRect/>
          </a:stretch>
        </p:blipFill>
        <p:spPr>
          <a:xfrm>
            <a:off x="148845" y="1030951"/>
            <a:ext cx="11894311" cy="5827047"/>
          </a:xfrm>
          <a:prstGeom prst="rect">
            <a:avLst/>
          </a:prstGeom>
        </p:spPr>
      </p:pic>
      <p:pic>
        <p:nvPicPr>
          <p:cNvPr id="10" name="图片 9"/>
          <p:cNvPicPr>
            <a:picLocks noChangeAspect="1"/>
          </p:cNvPicPr>
          <p:nvPr/>
        </p:nvPicPr>
        <p:blipFill>
          <a:blip r:embed="rId6" cstate="print"/>
          <a:stretch>
            <a:fillRect/>
          </a:stretch>
        </p:blipFill>
        <p:spPr>
          <a:xfrm>
            <a:off x="148843" y="999969"/>
            <a:ext cx="11894312" cy="5858033"/>
          </a:xfrm>
          <a:prstGeom prst="rect">
            <a:avLst/>
          </a:prstGeom>
        </p:spPr>
      </p:pic>
      <p:sp>
        <p:nvSpPr>
          <p:cNvPr id="11" name="Text Box 27" descr="2"/>
          <p:cNvSpPr txBox="1">
            <a:spLocks noChangeArrowheads="1"/>
          </p:cNvSpPr>
          <p:nvPr/>
        </p:nvSpPr>
        <p:spPr bwMode="gray">
          <a:xfrm>
            <a:off x="800716" y="99756"/>
            <a:ext cx="3970789" cy="52322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综合管理</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咨询文档模板</a:t>
            </a:r>
            <a:endParaRPr lang="zh-CN" altLang="en-US" sz="2700" b="1" dirty="0">
              <a:solidFill>
                <a:schemeClr val="accent1"/>
              </a:solidFill>
              <a:latin typeface="微软雅黑" panose="020B0503020204020204" pitchFamily="34" charset="-122"/>
              <a:ea typeface="微软雅黑" panose="020B0503020204020204" pitchFamily="34" charset="-122"/>
            </a:endParaRPr>
          </a:p>
        </p:txBody>
      </p:sp>
      <p:sp>
        <p:nvSpPr>
          <p:cNvPr id="12" name="AutoShape 23"/>
          <p:cNvSpPr>
            <a:spLocks noChangeArrowheads="1"/>
          </p:cNvSpPr>
          <p:nvPr/>
        </p:nvSpPr>
        <p:spPr bwMode="auto">
          <a:xfrm>
            <a:off x="261452" y="193228"/>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3" name="AutoShape 23"/>
          <p:cNvSpPr>
            <a:spLocks noChangeArrowheads="1"/>
          </p:cNvSpPr>
          <p:nvPr/>
        </p:nvSpPr>
        <p:spPr bwMode="auto">
          <a:xfrm>
            <a:off x="520080" y="193228"/>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127410215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stretch>
            <a:fillRect/>
          </a:stretch>
        </p:blipFill>
        <p:spPr>
          <a:xfrm>
            <a:off x="4582" y="646691"/>
            <a:ext cx="12182837" cy="6333648"/>
          </a:xfrm>
          <a:prstGeom prst="rect">
            <a:avLst/>
          </a:prstGeom>
        </p:spPr>
      </p:pic>
      <p:pic>
        <p:nvPicPr>
          <p:cNvPr id="2" name="图片 1"/>
          <p:cNvPicPr>
            <a:picLocks noChangeAspect="1"/>
          </p:cNvPicPr>
          <p:nvPr/>
        </p:nvPicPr>
        <p:blipFill>
          <a:blip r:embed="rId4" cstate="print"/>
          <a:stretch>
            <a:fillRect/>
          </a:stretch>
        </p:blipFill>
        <p:spPr>
          <a:xfrm>
            <a:off x="4582" y="646689"/>
            <a:ext cx="12182837" cy="6136380"/>
          </a:xfrm>
          <a:prstGeom prst="rect">
            <a:avLst/>
          </a:prstGeom>
        </p:spPr>
      </p:pic>
      <p:pic>
        <p:nvPicPr>
          <p:cNvPr id="3" name="图片 2"/>
          <p:cNvPicPr>
            <a:picLocks noChangeAspect="1"/>
          </p:cNvPicPr>
          <p:nvPr/>
        </p:nvPicPr>
        <p:blipFill>
          <a:blip r:embed="rId5" cstate="print"/>
          <a:stretch>
            <a:fillRect/>
          </a:stretch>
        </p:blipFill>
        <p:spPr>
          <a:xfrm>
            <a:off x="-19071" y="700431"/>
            <a:ext cx="12206490" cy="6028896"/>
          </a:xfrm>
          <a:prstGeom prst="rect">
            <a:avLst/>
          </a:prstGeom>
        </p:spPr>
      </p:pic>
      <p:pic>
        <p:nvPicPr>
          <p:cNvPr id="11" name="图片 10"/>
          <p:cNvPicPr>
            <a:picLocks noChangeAspect="1"/>
          </p:cNvPicPr>
          <p:nvPr/>
        </p:nvPicPr>
        <p:blipFill>
          <a:blip r:embed="rId6" cstate="print"/>
          <a:stretch>
            <a:fillRect/>
          </a:stretch>
        </p:blipFill>
        <p:spPr>
          <a:xfrm>
            <a:off x="-19071" y="646358"/>
            <a:ext cx="12062226" cy="6211642"/>
          </a:xfrm>
          <a:prstGeom prst="rect">
            <a:avLst/>
          </a:prstGeom>
        </p:spPr>
      </p:pic>
      <p:pic>
        <p:nvPicPr>
          <p:cNvPr id="9" name="图片 8"/>
          <p:cNvPicPr>
            <a:picLocks noChangeAspect="1"/>
          </p:cNvPicPr>
          <p:nvPr/>
        </p:nvPicPr>
        <p:blipFill>
          <a:blip r:embed="rId7" cstate="print"/>
          <a:stretch>
            <a:fillRect/>
          </a:stretch>
        </p:blipFill>
        <p:spPr>
          <a:xfrm>
            <a:off x="4582" y="700430"/>
            <a:ext cx="12182837" cy="6157571"/>
          </a:xfrm>
          <a:prstGeom prst="rect">
            <a:avLst/>
          </a:prstGeom>
        </p:spPr>
      </p:pic>
      <p:sp>
        <p:nvSpPr>
          <p:cNvPr id="12" name="Text Box 27" descr="2"/>
          <p:cNvSpPr txBox="1">
            <a:spLocks noChangeArrowheads="1"/>
          </p:cNvSpPr>
          <p:nvPr/>
        </p:nvSpPr>
        <p:spPr bwMode="gray">
          <a:xfrm>
            <a:off x="800716" y="99756"/>
            <a:ext cx="3970789" cy="52322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综合管理</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咨询文档模板</a:t>
            </a:r>
            <a:endParaRPr lang="zh-CN" altLang="en-US" sz="2700" b="1" dirty="0">
              <a:solidFill>
                <a:schemeClr val="accent1"/>
              </a:solidFill>
              <a:latin typeface="微软雅黑" panose="020B0503020204020204" pitchFamily="34" charset="-122"/>
              <a:ea typeface="微软雅黑" panose="020B0503020204020204" pitchFamily="34" charset="-122"/>
            </a:endParaRPr>
          </a:p>
        </p:txBody>
      </p:sp>
      <p:sp>
        <p:nvSpPr>
          <p:cNvPr id="13" name="AutoShape 23"/>
          <p:cNvSpPr>
            <a:spLocks noChangeArrowheads="1"/>
          </p:cNvSpPr>
          <p:nvPr/>
        </p:nvSpPr>
        <p:spPr bwMode="auto">
          <a:xfrm>
            <a:off x="261452" y="193228"/>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4" name="AutoShape 23"/>
          <p:cNvSpPr>
            <a:spLocks noChangeArrowheads="1"/>
          </p:cNvSpPr>
          <p:nvPr/>
        </p:nvSpPr>
        <p:spPr bwMode="auto">
          <a:xfrm>
            <a:off x="520080" y="193228"/>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216379576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50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50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3" cstate="print"/>
          <a:stretch>
            <a:fillRect/>
          </a:stretch>
        </p:blipFill>
        <p:spPr>
          <a:xfrm>
            <a:off x="4582" y="869120"/>
            <a:ext cx="12182837" cy="5988880"/>
          </a:xfrm>
          <a:prstGeom prst="rect">
            <a:avLst/>
          </a:prstGeom>
        </p:spPr>
      </p:pic>
      <p:pic>
        <p:nvPicPr>
          <p:cNvPr id="3" name="图片 2"/>
          <p:cNvPicPr>
            <a:picLocks noChangeAspect="1"/>
          </p:cNvPicPr>
          <p:nvPr/>
        </p:nvPicPr>
        <p:blipFill>
          <a:blip r:embed="rId4" cstate="print"/>
          <a:stretch>
            <a:fillRect/>
          </a:stretch>
        </p:blipFill>
        <p:spPr>
          <a:xfrm>
            <a:off x="4582" y="889663"/>
            <a:ext cx="12182837" cy="5962650"/>
          </a:xfrm>
          <a:prstGeom prst="rect">
            <a:avLst/>
          </a:prstGeom>
        </p:spPr>
      </p:pic>
      <p:pic>
        <p:nvPicPr>
          <p:cNvPr id="9" name="图片 8"/>
          <p:cNvPicPr>
            <a:picLocks noChangeAspect="1"/>
          </p:cNvPicPr>
          <p:nvPr/>
        </p:nvPicPr>
        <p:blipFill>
          <a:blip r:embed="rId5" cstate="print"/>
          <a:stretch>
            <a:fillRect/>
          </a:stretch>
        </p:blipFill>
        <p:spPr>
          <a:xfrm>
            <a:off x="7018" y="879516"/>
            <a:ext cx="12180401" cy="5962650"/>
          </a:xfrm>
          <a:prstGeom prst="rect">
            <a:avLst/>
          </a:prstGeom>
        </p:spPr>
      </p:pic>
      <p:pic>
        <p:nvPicPr>
          <p:cNvPr id="10" name="图片 9"/>
          <p:cNvPicPr>
            <a:picLocks noChangeAspect="1"/>
          </p:cNvPicPr>
          <p:nvPr/>
        </p:nvPicPr>
        <p:blipFill>
          <a:blip r:embed="rId6" cstate="print"/>
          <a:stretch>
            <a:fillRect/>
          </a:stretch>
        </p:blipFill>
        <p:spPr>
          <a:xfrm>
            <a:off x="4582" y="904112"/>
            <a:ext cx="12182837" cy="5933752"/>
          </a:xfrm>
          <a:prstGeom prst="rect">
            <a:avLst/>
          </a:prstGeom>
        </p:spPr>
      </p:pic>
      <p:pic>
        <p:nvPicPr>
          <p:cNvPr id="11" name="图片 10"/>
          <p:cNvPicPr>
            <a:picLocks noChangeAspect="1"/>
          </p:cNvPicPr>
          <p:nvPr/>
        </p:nvPicPr>
        <p:blipFill>
          <a:blip r:embed="rId7" cstate="print"/>
          <a:stretch>
            <a:fillRect/>
          </a:stretch>
        </p:blipFill>
        <p:spPr>
          <a:xfrm>
            <a:off x="4582" y="848423"/>
            <a:ext cx="12182837" cy="5904079"/>
          </a:xfrm>
          <a:prstGeom prst="rect">
            <a:avLst/>
          </a:prstGeom>
        </p:spPr>
      </p:pic>
      <p:pic>
        <p:nvPicPr>
          <p:cNvPr id="12" name="图片 11"/>
          <p:cNvPicPr>
            <a:picLocks noChangeAspect="1"/>
          </p:cNvPicPr>
          <p:nvPr/>
        </p:nvPicPr>
        <p:blipFill>
          <a:blip r:embed="rId8" cstate="print"/>
          <a:stretch>
            <a:fillRect/>
          </a:stretch>
        </p:blipFill>
        <p:spPr>
          <a:xfrm>
            <a:off x="4582" y="871375"/>
            <a:ext cx="12182837" cy="5875826"/>
          </a:xfrm>
          <a:prstGeom prst="rect">
            <a:avLst/>
          </a:prstGeom>
        </p:spPr>
      </p:pic>
      <p:sp>
        <p:nvSpPr>
          <p:cNvPr id="17" name="Text Box 27" descr="2"/>
          <p:cNvSpPr txBox="1">
            <a:spLocks noChangeArrowheads="1"/>
          </p:cNvSpPr>
          <p:nvPr/>
        </p:nvSpPr>
        <p:spPr bwMode="gray">
          <a:xfrm>
            <a:off x="800716" y="99756"/>
            <a:ext cx="3970789" cy="52322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综合管理</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咨询文档模板</a:t>
            </a:r>
            <a:endParaRPr lang="zh-CN" altLang="en-US" sz="2700" b="1" dirty="0">
              <a:solidFill>
                <a:schemeClr val="accent1"/>
              </a:solidFill>
              <a:latin typeface="微软雅黑" panose="020B0503020204020204" pitchFamily="34" charset="-122"/>
              <a:ea typeface="微软雅黑" panose="020B0503020204020204" pitchFamily="34" charset="-122"/>
            </a:endParaRPr>
          </a:p>
        </p:txBody>
      </p:sp>
      <p:sp>
        <p:nvSpPr>
          <p:cNvPr id="18" name="AutoShape 23"/>
          <p:cNvSpPr>
            <a:spLocks noChangeArrowheads="1"/>
          </p:cNvSpPr>
          <p:nvPr/>
        </p:nvSpPr>
        <p:spPr bwMode="auto">
          <a:xfrm>
            <a:off x="261452" y="193228"/>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9" name="AutoShape 23"/>
          <p:cNvSpPr>
            <a:spLocks noChangeArrowheads="1"/>
          </p:cNvSpPr>
          <p:nvPr/>
        </p:nvSpPr>
        <p:spPr bwMode="auto">
          <a:xfrm>
            <a:off x="520080" y="193228"/>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676000853"/>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gtEl>
                                        <p:attrNameLst>
                                          <p:attrName>style.visibility</p:attrName>
                                        </p:attrNameLst>
                                      </p:cBhvr>
                                      <p:to>
                                        <p:strVal val="visible"/>
                                      </p:to>
                                    </p:set>
                                    <p:anim calcmode="lin" valueType="num">
                                      <p:cBhvr additive="base">
                                        <p:cTn id="31" dur="500" fill="hold"/>
                                        <p:tgtEl>
                                          <p:spTgt spid="12"/>
                                        </p:tgtEl>
                                        <p:attrNameLst>
                                          <p:attrName>ppt_x</p:attrName>
                                        </p:attrNameLst>
                                      </p:cBhvr>
                                      <p:tavLst>
                                        <p:tav tm="0">
                                          <p:val>
                                            <p:strVal val="#ppt_x"/>
                                          </p:val>
                                        </p:tav>
                                        <p:tav tm="100000">
                                          <p:val>
                                            <p:strVal val="#ppt_x"/>
                                          </p:val>
                                        </p:tav>
                                      </p:tavLst>
                                    </p:anim>
                                    <p:anim calcmode="lin" valueType="num">
                                      <p:cBhvr additive="base">
                                        <p:cTn id="3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stretch>
            <a:fillRect/>
          </a:stretch>
        </p:blipFill>
        <p:spPr>
          <a:xfrm>
            <a:off x="4582" y="836713"/>
            <a:ext cx="12182837" cy="6021287"/>
          </a:xfrm>
          <a:prstGeom prst="rect">
            <a:avLst/>
          </a:prstGeom>
        </p:spPr>
      </p:pic>
      <p:sp>
        <p:nvSpPr>
          <p:cNvPr id="5" name="矩形 4"/>
          <p:cNvSpPr/>
          <p:nvPr/>
        </p:nvSpPr>
        <p:spPr>
          <a:xfrm>
            <a:off x="9981339" y="2182015"/>
            <a:ext cx="687272" cy="27194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6" name="图片 5"/>
          <p:cNvPicPr>
            <a:picLocks noChangeAspect="1"/>
          </p:cNvPicPr>
          <p:nvPr/>
        </p:nvPicPr>
        <p:blipFill>
          <a:blip r:embed="rId4" cstate="print"/>
          <a:stretch>
            <a:fillRect/>
          </a:stretch>
        </p:blipFill>
        <p:spPr>
          <a:xfrm>
            <a:off x="4753094" y="40687"/>
            <a:ext cx="4961233" cy="6780329"/>
          </a:xfrm>
          <a:prstGeom prst="rect">
            <a:avLst/>
          </a:prstGeom>
        </p:spPr>
      </p:pic>
      <p:sp>
        <p:nvSpPr>
          <p:cNvPr id="11" name="Text Box 27" descr="2"/>
          <p:cNvSpPr txBox="1">
            <a:spLocks noChangeArrowheads="1"/>
          </p:cNvSpPr>
          <p:nvPr/>
        </p:nvSpPr>
        <p:spPr bwMode="gray">
          <a:xfrm>
            <a:off x="784091" y="133000"/>
            <a:ext cx="3970789" cy="52322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审计意见</a:t>
            </a:r>
            <a:endParaRPr lang="zh-CN" altLang="en-US" sz="2700" b="1" dirty="0">
              <a:solidFill>
                <a:schemeClr val="accent1"/>
              </a:solidFill>
              <a:latin typeface="微软雅黑" panose="020B0503020204020204" pitchFamily="34" charset="-122"/>
              <a:ea typeface="微软雅黑" panose="020B0503020204020204" pitchFamily="34" charset="-122"/>
            </a:endParaRPr>
          </a:p>
        </p:txBody>
      </p:sp>
      <p:sp>
        <p:nvSpPr>
          <p:cNvPr id="12" name="AutoShape 23"/>
          <p:cNvSpPr>
            <a:spLocks noChangeArrowheads="1"/>
          </p:cNvSpPr>
          <p:nvPr/>
        </p:nvSpPr>
        <p:spPr bwMode="auto">
          <a:xfrm>
            <a:off x="244827" y="2264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3" name="AutoShape 23"/>
          <p:cNvSpPr>
            <a:spLocks noChangeArrowheads="1"/>
          </p:cNvSpPr>
          <p:nvPr/>
        </p:nvSpPr>
        <p:spPr bwMode="auto">
          <a:xfrm>
            <a:off x="503455" y="2264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1952490482"/>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5"/>
          <p:cNvSpPr txBox="1">
            <a:spLocks noChangeArrowheads="1"/>
          </p:cNvSpPr>
          <p:nvPr/>
        </p:nvSpPr>
        <p:spPr bwMode="auto">
          <a:xfrm>
            <a:off x="744376" y="109636"/>
            <a:ext cx="4592393" cy="507831"/>
          </a:xfrm>
          <a:prstGeom prst="rect">
            <a:avLst/>
          </a:prstGeom>
          <a:noFill/>
          <a:ln w="9525">
            <a:noFill/>
            <a:miter lim="800000"/>
            <a:headEnd/>
            <a:tailEnd/>
          </a:ln>
          <a:effectLst/>
        </p:spPr>
        <p:txBody>
          <a:bodyPr wrap="square">
            <a:spAutoFit/>
          </a:bodyPr>
          <a:lstStyle/>
          <a:p>
            <a:pPr defTabSz="457200">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工程</a:t>
            </a:r>
            <a:r>
              <a:rPr lang="zh-CN" altLang="en-US" sz="2700" b="1" dirty="0">
                <a:solidFill>
                  <a:schemeClr val="accent1"/>
                </a:solidFill>
                <a:latin typeface="微软雅黑" panose="020B0503020204020204" pitchFamily="34" charset="-122"/>
                <a:ea typeface="微软雅黑" panose="020B0503020204020204" pitchFamily="34" charset="-122"/>
              </a:rPr>
              <a:t>款支付意见</a:t>
            </a:r>
          </a:p>
        </p:txBody>
      </p:sp>
      <p:pic>
        <p:nvPicPr>
          <p:cNvPr id="3" name="图片 2"/>
          <p:cNvPicPr>
            <a:picLocks noChangeAspect="1"/>
          </p:cNvPicPr>
          <p:nvPr/>
        </p:nvPicPr>
        <p:blipFill>
          <a:blip r:embed="rId2" cstate="print"/>
          <a:stretch>
            <a:fillRect/>
          </a:stretch>
        </p:blipFill>
        <p:spPr>
          <a:xfrm>
            <a:off x="4582" y="837464"/>
            <a:ext cx="12182837" cy="5975913"/>
          </a:xfrm>
          <a:prstGeom prst="rect">
            <a:avLst/>
          </a:prstGeom>
        </p:spPr>
      </p:pic>
      <p:sp>
        <p:nvSpPr>
          <p:cNvPr id="5" name="矩形 4"/>
          <p:cNvSpPr/>
          <p:nvPr/>
        </p:nvSpPr>
        <p:spPr>
          <a:xfrm>
            <a:off x="9836952" y="3524922"/>
            <a:ext cx="671453" cy="287766"/>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2" name="图片 1"/>
          <p:cNvPicPr>
            <a:picLocks noChangeAspect="1"/>
          </p:cNvPicPr>
          <p:nvPr/>
        </p:nvPicPr>
        <p:blipFill>
          <a:blip r:embed="rId3" cstate="print"/>
          <a:stretch>
            <a:fillRect/>
          </a:stretch>
        </p:blipFill>
        <p:spPr>
          <a:xfrm>
            <a:off x="5136782" y="305138"/>
            <a:ext cx="5511162" cy="6481127"/>
          </a:xfrm>
          <a:prstGeom prst="rect">
            <a:avLst/>
          </a:prstGeom>
        </p:spPr>
      </p:pic>
      <p:sp>
        <p:nvSpPr>
          <p:cNvPr id="6" name="AutoShape 23"/>
          <p:cNvSpPr>
            <a:spLocks noChangeArrowheads="1"/>
          </p:cNvSpPr>
          <p:nvPr/>
        </p:nvSpPr>
        <p:spPr bwMode="auto">
          <a:xfrm>
            <a:off x="244827" y="2264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7" name="AutoShape 23"/>
          <p:cNvSpPr>
            <a:spLocks noChangeArrowheads="1"/>
          </p:cNvSpPr>
          <p:nvPr/>
        </p:nvSpPr>
        <p:spPr bwMode="auto">
          <a:xfrm>
            <a:off x="503455" y="2264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1680140426"/>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3" cstate="print"/>
          <a:stretch>
            <a:fillRect/>
          </a:stretch>
        </p:blipFill>
        <p:spPr>
          <a:xfrm>
            <a:off x="683020" y="1142770"/>
            <a:ext cx="4124325" cy="1114425"/>
          </a:xfrm>
          <a:prstGeom prst="rect">
            <a:avLst/>
          </a:prstGeom>
        </p:spPr>
      </p:pic>
      <p:pic>
        <p:nvPicPr>
          <p:cNvPr id="6" name="图片 5"/>
          <p:cNvPicPr>
            <a:picLocks noChangeAspect="1"/>
          </p:cNvPicPr>
          <p:nvPr/>
        </p:nvPicPr>
        <p:blipFill>
          <a:blip r:embed="rId4" cstate="print"/>
          <a:stretch>
            <a:fillRect/>
          </a:stretch>
        </p:blipFill>
        <p:spPr>
          <a:xfrm>
            <a:off x="28213" y="735952"/>
            <a:ext cx="12080203" cy="5762547"/>
          </a:xfrm>
          <a:prstGeom prst="rect">
            <a:avLst/>
          </a:prstGeom>
        </p:spPr>
      </p:pic>
      <p:sp>
        <p:nvSpPr>
          <p:cNvPr id="7" name="Text Box 105"/>
          <p:cNvSpPr txBox="1">
            <a:spLocks noChangeArrowheads="1"/>
          </p:cNvSpPr>
          <p:nvPr/>
        </p:nvSpPr>
        <p:spPr bwMode="auto">
          <a:xfrm>
            <a:off x="808509" y="114531"/>
            <a:ext cx="3829986" cy="507831"/>
          </a:xfrm>
          <a:prstGeom prst="rect">
            <a:avLst/>
          </a:prstGeom>
          <a:noFill/>
          <a:ln w="9525">
            <a:noFill/>
            <a:miter lim="800000"/>
            <a:headEnd/>
            <a:tailEnd/>
          </a:ln>
          <a:effectLst/>
        </p:spPr>
        <p:txBody>
          <a:bodyPr wrap="square">
            <a:spAutoFit/>
          </a:bodyPr>
          <a:lstStyle/>
          <a:p>
            <a:pPr defTabSz="457200">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工作简报</a:t>
            </a:r>
            <a:endParaRPr lang="zh-CN" altLang="en-US" sz="2700" b="1" dirty="0">
              <a:solidFill>
                <a:schemeClr val="accent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5" cstate="print"/>
          <a:stretch>
            <a:fillRect/>
          </a:stretch>
        </p:blipFill>
        <p:spPr>
          <a:xfrm>
            <a:off x="-3720" y="607505"/>
            <a:ext cx="12191139" cy="6250497"/>
          </a:xfrm>
          <a:prstGeom prst="rect">
            <a:avLst/>
          </a:prstGeom>
        </p:spPr>
      </p:pic>
      <p:pic>
        <p:nvPicPr>
          <p:cNvPr id="13" name="图片 12"/>
          <p:cNvPicPr>
            <a:picLocks noChangeAspect="1"/>
          </p:cNvPicPr>
          <p:nvPr/>
        </p:nvPicPr>
        <p:blipFill>
          <a:blip r:embed="rId6" cstate="print"/>
          <a:stretch>
            <a:fillRect/>
          </a:stretch>
        </p:blipFill>
        <p:spPr>
          <a:xfrm>
            <a:off x="34969" y="607505"/>
            <a:ext cx="12184383" cy="6255978"/>
          </a:xfrm>
          <a:prstGeom prst="rect">
            <a:avLst/>
          </a:prstGeom>
        </p:spPr>
      </p:pic>
      <p:pic>
        <p:nvPicPr>
          <p:cNvPr id="11" name="图片 10"/>
          <p:cNvPicPr>
            <a:picLocks noChangeAspect="1"/>
          </p:cNvPicPr>
          <p:nvPr/>
        </p:nvPicPr>
        <p:blipFill>
          <a:blip r:embed="rId7" cstate="print"/>
          <a:stretch>
            <a:fillRect/>
          </a:stretch>
        </p:blipFill>
        <p:spPr>
          <a:xfrm>
            <a:off x="-42998" y="733923"/>
            <a:ext cx="12289441" cy="6159948"/>
          </a:xfrm>
          <a:prstGeom prst="rect">
            <a:avLst/>
          </a:prstGeom>
        </p:spPr>
      </p:pic>
      <p:pic>
        <p:nvPicPr>
          <p:cNvPr id="3" name="图片 2"/>
          <p:cNvPicPr>
            <a:picLocks noChangeAspect="1"/>
          </p:cNvPicPr>
          <p:nvPr/>
        </p:nvPicPr>
        <p:blipFill>
          <a:blip r:embed="rId8" cstate="print"/>
          <a:stretch>
            <a:fillRect/>
          </a:stretch>
        </p:blipFill>
        <p:spPr>
          <a:xfrm>
            <a:off x="34968" y="654950"/>
            <a:ext cx="12080203" cy="6203050"/>
          </a:xfrm>
          <a:prstGeom prst="rect">
            <a:avLst/>
          </a:prstGeom>
        </p:spPr>
      </p:pic>
      <p:sp>
        <p:nvSpPr>
          <p:cNvPr id="10" name="AutoShape 23"/>
          <p:cNvSpPr>
            <a:spLocks noChangeArrowheads="1"/>
          </p:cNvSpPr>
          <p:nvPr/>
        </p:nvSpPr>
        <p:spPr bwMode="auto">
          <a:xfrm>
            <a:off x="244827" y="20984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4" name="AutoShape 23"/>
          <p:cNvSpPr>
            <a:spLocks noChangeArrowheads="1"/>
          </p:cNvSpPr>
          <p:nvPr/>
        </p:nvSpPr>
        <p:spPr bwMode="auto">
          <a:xfrm>
            <a:off x="503455" y="209847"/>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607615299"/>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gtEl>
                                        <p:attrNameLst>
                                          <p:attrName>style.visibility</p:attrName>
                                        </p:attrNameLst>
                                      </p:cBhvr>
                                      <p:to>
                                        <p:strVal val="visible"/>
                                      </p:to>
                                    </p:set>
                                    <p:anim calcmode="lin" valueType="num">
                                      <p:cBhvr additive="base">
                                        <p:cTn id="25" dur="500" fill="hold"/>
                                        <p:tgtEl>
                                          <p:spTgt spid="3"/>
                                        </p:tgtEl>
                                        <p:attrNameLst>
                                          <p:attrName>ppt_x</p:attrName>
                                        </p:attrNameLst>
                                      </p:cBhvr>
                                      <p:tavLst>
                                        <p:tav tm="0">
                                          <p:val>
                                            <p:strVal val="#ppt_x"/>
                                          </p:val>
                                        </p:tav>
                                        <p:tav tm="100000">
                                          <p:val>
                                            <p:strVal val="#ppt_x"/>
                                          </p:val>
                                        </p:tav>
                                      </p:tavLst>
                                    </p:anim>
                                    <p:anim calcmode="lin" valueType="num">
                                      <p:cBhvr additive="base">
                                        <p:cTn id="26"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5"/>
          <p:cNvSpPr txBox="1">
            <a:spLocks noChangeArrowheads="1"/>
          </p:cNvSpPr>
          <p:nvPr/>
        </p:nvSpPr>
        <p:spPr bwMode="auto">
          <a:xfrm>
            <a:off x="730138" y="75785"/>
            <a:ext cx="3775359" cy="507831"/>
          </a:xfrm>
          <a:prstGeom prst="rect">
            <a:avLst/>
          </a:prstGeom>
          <a:noFill/>
          <a:ln w="9525">
            <a:noFill/>
            <a:miter lim="800000"/>
            <a:headEnd/>
            <a:tailEnd/>
          </a:ln>
          <a:effectLst/>
        </p:spPr>
        <p:txBody>
          <a:bodyPr wrap="square">
            <a:spAutoFit/>
          </a:bodyPr>
          <a:lstStyle/>
          <a:p>
            <a:pPr defTabSz="457200">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结算</a:t>
            </a:r>
            <a:r>
              <a:rPr lang="zh-CN" altLang="en-US" sz="2700" b="1" dirty="0">
                <a:solidFill>
                  <a:schemeClr val="accent1"/>
                </a:solidFill>
                <a:latin typeface="微软雅黑" panose="020B0503020204020204" pitchFamily="34" charset="-122"/>
                <a:ea typeface="微软雅黑" panose="020B0503020204020204" pitchFamily="34" charset="-122"/>
              </a:rPr>
              <a:t>汇总</a:t>
            </a:r>
            <a:r>
              <a:rPr lang="zh-CN" altLang="en-US" sz="2700" b="1" dirty="0">
                <a:solidFill>
                  <a:schemeClr val="bg1"/>
                </a:solidFill>
                <a:latin typeface="微软雅黑" panose="020B0503020204020204" pitchFamily="34" charset="-122"/>
                <a:ea typeface="微软雅黑" panose="020B0503020204020204" pitchFamily="34" charset="-122"/>
              </a:rPr>
              <a:t>表</a:t>
            </a:r>
          </a:p>
        </p:txBody>
      </p:sp>
      <p:pic>
        <p:nvPicPr>
          <p:cNvPr id="2" name="图片 1"/>
          <p:cNvPicPr>
            <a:picLocks noChangeAspect="1"/>
          </p:cNvPicPr>
          <p:nvPr/>
        </p:nvPicPr>
        <p:blipFill>
          <a:blip r:embed="rId3" cstate="print"/>
          <a:stretch>
            <a:fillRect/>
          </a:stretch>
        </p:blipFill>
        <p:spPr>
          <a:xfrm>
            <a:off x="4582" y="569127"/>
            <a:ext cx="12182837" cy="6306896"/>
          </a:xfrm>
          <a:prstGeom prst="rect">
            <a:avLst/>
          </a:prstGeom>
        </p:spPr>
      </p:pic>
      <p:pic>
        <p:nvPicPr>
          <p:cNvPr id="3" name="图片 2"/>
          <p:cNvPicPr>
            <a:picLocks noChangeAspect="1"/>
          </p:cNvPicPr>
          <p:nvPr/>
        </p:nvPicPr>
        <p:blipFill>
          <a:blip r:embed="rId4" cstate="print"/>
          <a:stretch>
            <a:fillRect/>
          </a:stretch>
        </p:blipFill>
        <p:spPr>
          <a:xfrm>
            <a:off x="2355048" y="2205530"/>
            <a:ext cx="5695950" cy="3333751"/>
          </a:xfrm>
          <a:prstGeom prst="rect">
            <a:avLst/>
          </a:prstGeom>
        </p:spPr>
      </p:pic>
      <p:sp>
        <p:nvSpPr>
          <p:cNvPr id="5" name="矩形 4"/>
          <p:cNvSpPr/>
          <p:nvPr/>
        </p:nvSpPr>
        <p:spPr>
          <a:xfrm>
            <a:off x="2834657" y="3308898"/>
            <a:ext cx="936104" cy="21602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4" name="图片 3"/>
          <p:cNvPicPr>
            <a:picLocks noChangeAspect="1"/>
          </p:cNvPicPr>
          <p:nvPr/>
        </p:nvPicPr>
        <p:blipFill>
          <a:blip r:embed="rId5" cstate="print"/>
          <a:stretch>
            <a:fillRect/>
          </a:stretch>
        </p:blipFill>
        <p:spPr>
          <a:xfrm>
            <a:off x="4582" y="577912"/>
            <a:ext cx="12182837" cy="6290738"/>
          </a:xfrm>
          <a:prstGeom prst="rect">
            <a:avLst/>
          </a:prstGeom>
        </p:spPr>
      </p:pic>
      <p:sp>
        <p:nvSpPr>
          <p:cNvPr id="10" name="矩形 9"/>
          <p:cNvSpPr/>
          <p:nvPr/>
        </p:nvSpPr>
        <p:spPr>
          <a:xfrm>
            <a:off x="11371703" y="800466"/>
            <a:ext cx="671453" cy="3264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6" name="图片 5"/>
          <p:cNvPicPr>
            <a:picLocks noChangeAspect="1"/>
          </p:cNvPicPr>
          <p:nvPr/>
        </p:nvPicPr>
        <p:blipFill>
          <a:blip r:embed="rId6" cstate="print"/>
          <a:stretch>
            <a:fillRect/>
          </a:stretch>
        </p:blipFill>
        <p:spPr>
          <a:xfrm>
            <a:off x="4459115" y="1617515"/>
            <a:ext cx="3324225" cy="3971925"/>
          </a:xfrm>
          <a:prstGeom prst="rect">
            <a:avLst/>
          </a:prstGeom>
        </p:spPr>
      </p:pic>
      <p:pic>
        <p:nvPicPr>
          <p:cNvPr id="12" name="图片 11"/>
          <p:cNvPicPr>
            <a:picLocks noChangeAspect="1"/>
          </p:cNvPicPr>
          <p:nvPr/>
        </p:nvPicPr>
        <p:blipFill>
          <a:blip r:embed="rId7" cstate="print"/>
          <a:stretch>
            <a:fillRect/>
          </a:stretch>
        </p:blipFill>
        <p:spPr>
          <a:xfrm>
            <a:off x="4582" y="641265"/>
            <a:ext cx="12182837" cy="6236170"/>
          </a:xfrm>
          <a:prstGeom prst="rect">
            <a:avLst/>
          </a:prstGeom>
        </p:spPr>
      </p:pic>
      <p:sp>
        <p:nvSpPr>
          <p:cNvPr id="11" name="AutoShape 23"/>
          <p:cNvSpPr>
            <a:spLocks noChangeArrowheads="1"/>
          </p:cNvSpPr>
          <p:nvPr/>
        </p:nvSpPr>
        <p:spPr bwMode="auto">
          <a:xfrm>
            <a:off x="228202"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3" name="AutoShape 23"/>
          <p:cNvSpPr>
            <a:spLocks noChangeArrowheads="1"/>
          </p:cNvSpPr>
          <p:nvPr/>
        </p:nvSpPr>
        <p:spPr bwMode="auto">
          <a:xfrm>
            <a:off x="486830"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2728037143"/>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500" fill="hold"/>
                                        <p:tgtEl>
                                          <p:spTgt spid="4"/>
                                        </p:tgtEl>
                                        <p:attrNameLst>
                                          <p:attrName>ppt_x</p:attrName>
                                        </p:attrNameLst>
                                      </p:cBhvr>
                                      <p:tavLst>
                                        <p:tav tm="0">
                                          <p:val>
                                            <p:strVal val="#ppt_x"/>
                                          </p:val>
                                        </p:tav>
                                        <p:tav tm="100000">
                                          <p:val>
                                            <p:strVal val="#ppt_x"/>
                                          </p:val>
                                        </p:tav>
                                      </p:tavLst>
                                    </p:anim>
                                    <p:anim calcmode="lin" valueType="num">
                                      <p:cBhvr additive="base">
                                        <p:cTn id="20"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500" fill="hold"/>
                                        <p:tgtEl>
                                          <p:spTgt spid="6"/>
                                        </p:tgtEl>
                                        <p:attrNameLst>
                                          <p:attrName>ppt_x</p:attrName>
                                        </p:attrNameLst>
                                      </p:cBhvr>
                                      <p:tavLst>
                                        <p:tav tm="0">
                                          <p:val>
                                            <p:strVal val="#ppt_x"/>
                                          </p:val>
                                        </p:tav>
                                        <p:tav tm="100000">
                                          <p:val>
                                            <p:strVal val="#ppt_x"/>
                                          </p:val>
                                        </p:tav>
                                      </p:tavLst>
                                    </p:anim>
                                    <p:anim calcmode="lin" valueType="num">
                                      <p:cBhvr additive="base">
                                        <p:cTn id="3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 calcmode="lin" valueType="num">
                                      <p:cBhvr additive="base">
                                        <p:cTn id="37" dur="500" fill="hold"/>
                                        <p:tgtEl>
                                          <p:spTgt spid="12"/>
                                        </p:tgtEl>
                                        <p:attrNameLst>
                                          <p:attrName>ppt_x</p:attrName>
                                        </p:attrNameLst>
                                      </p:cBhvr>
                                      <p:tavLst>
                                        <p:tav tm="0">
                                          <p:val>
                                            <p:strVal val="#ppt_x"/>
                                          </p:val>
                                        </p:tav>
                                        <p:tav tm="100000">
                                          <p:val>
                                            <p:strVal val="#ppt_x"/>
                                          </p:val>
                                        </p:tav>
                                      </p:tavLst>
                                    </p:anim>
                                    <p:anim calcmode="lin" valueType="num">
                                      <p:cBhvr additive="base">
                                        <p:cTn id="3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5"/>
          <p:cNvSpPr txBox="1">
            <a:spLocks noChangeArrowheads="1"/>
          </p:cNvSpPr>
          <p:nvPr/>
        </p:nvSpPr>
        <p:spPr bwMode="auto">
          <a:xfrm>
            <a:off x="763379" y="82900"/>
            <a:ext cx="4191006" cy="507831"/>
          </a:xfrm>
          <a:prstGeom prst="rect">
            <a:avLst/>
          </a:prstGeom>
          <a:noFill/>
          <a:ln w="9525">
            <a:noFill/>
            <a:miter lim="800000"/>
            <a:headEnd/>
            <a:tailEnd/>
          </a:ln>
          <a:effectLst/>
        </p:spPr>
        <p:txBody>
          <a:bodyPr wrap="square">
            <a:spAutoFit/>
          </a:bodyPr>
          <a:lstStyle/>
          <a:p>
            <a:pPr defTabSz="457200">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预算</a:t>
            </a:r>
            <a:r>
              <a:rPr lang="zh-CN" altLang="en-US" sz="2700" b="1" dirty="0">
                <a:solidFill>
                  <a:schemeClr val="accent1"/>
                </a:solidFill>
                <a:latin typeface="微软雅黑" panose="020B0503020204020204" pitchFamily="34" charset="-122"/>
                <a:ea typeface="微软雅黑" panose="020B0503020204020204" pitchFamily="34" charset="-122"/>
              </a:rPr>
              <a:t>汇总表</a:t>
            </a:r>
          </a:p>
        </p:txBody>
      </p:sp>
      <p:pic>
        <p:nvPicPr>
          <p:cNvPr id="2" name="图片 1"/>
          <p:cNvPicPr>
            <a:picLocks noChangeAspect="1"/>
          </p:cNvPicPr>
          <p:nvPr/>
        </p:nvPicPr>
        <p:blipFill>
          <a:blip r:embed="rId3" cstate="print"/>
          <a:stretch>
            <a:fillRect/>
          </a:stretch>
        </p:blipFill>
        <p:spPr>
          <a:xfrm>
            <a:off x="244767" y="646690"/>
            <a:ext cx="11798388" cy="6211311"/>
          </a:xfrm>
          <a:prstGeom prst="rect">
            <a:avLst/>
          </a:prstGeom>
        </p:spPr>
      </p:pic>
      <p:sp>
        <p:nvSpPr>
          <p:cNvPr id="4" name="矩形 3"/>
          <p:cNvSpPr/>
          <p:nvPr/>
        </p:nvSpPr>
        <p:spPr>
          <a:xfrm>
            <a:off x="11005670" y="1228910"/>
            <a:ext cx="918148" cy="32641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sp>
        <p:nvSpPr>
          <p:cNvPr id="5" name="AutoShape 23"/>
          <p:cNvSpPr>
            <a:spLocks noChangeArrowheads="1"/>
          </p:cNvSpPr>
          <p:nvPr/>
        </p:nvSpPr>
        <p:spPr bwMode="auto">
          <a:xfrm>
            <a:off x="228202"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6" name="AutoShape 23"/>
          <p:cNvSpPr>
            <a:spLocks noChangeArrowheads="1"/>
          </p:cNvSpPr>
          <p:nvPr/>
        </p:nvSpPr>
        <p:spPr bwMode="auto">
          <a:xfrm>
            <a:off x="486830"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3130664329"/>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5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105"/>
          <p:cNvSpPr txBox="1">
            <a:spLocks noChangeArrowheads="1"/>
          </p:cNvSpPr>
          <p:nvPr/>
        </p:nvSpPr>
        <p:spPr bwMode="auto">
          <a:xfrm>
            <a:off x="772879" y="73714"/>
            <a:ext cx="4081754" cy="507831"/>
          </a:xfrm>
          <a:prstGeom prst="rect">
            <a:avLst/>
          </a:prstGeom>
          <a:noFill/>
          <a:ln w="9525">
            <a:noFill/>
            <a:miter lim="800000"/>
            <a:headEnd/>
            <a:tailEnd/>
          </a:ln>
          <a:effectLst/>
        </p:spPr>
        <p:txBody>
          <a:bodyPr wrap="square">
            <a:spAutoFit/>
          </a:bodyPr>
          <a:lstStyle/>
          <a:p>
            <a:pPr defTabSz="457200">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跟踪</a:t>
            </a:r>
            <a:r>
              <a:rPr lang="zh-CN" altLang="en-US" sz="2700" b="1" dirty="0">
                <a:solidFill>
                  <a:schemeClr val="accent1"/>
                </a:solidFill>
                <a:latin typeface="微软雅黑" panose="020B0503020204020204" pitchFamily="34" charset="-122"/>
                <a:ea typeface="微软雅黑" panose="020B0503020204020204" pitchFamily="34" charset="-122"/>
              </a:rPr>
              <a:t>日志</a:t>
            </a:r>
          </a:p>
        </p:txBody>
      </p:sp>
      <p:pic>
        <p:nvPicPr>
          <p:cNvPr id="3" name="图片 2"/>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148846" y="617051"/>
            <a:ext cx="11894309" cy="6116045"/>
          </a:xfrm>
          <a:prstGeom prst="rect">
            <a:avLst/>
          </a:prstGeom>
        </p:spPr>
      </p:pic>
      <p:pic>
        <p:nvPicPr>
          <p:cNvPr id="5" name="图片 4"/>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148846" y="605540"/>
            <a:ext cx="11894309" cy="6090645"/>
          </a:xfrm>
          <a:prstGeom prst="rect">
            <a:avLst/>
          </a:prstGeom>
        </p:spPr>
      </p:pic>
      <p:sp>
        <p:nvSpPr>
          <p:cNvPr id="6" name="AutoShape 23"/>
          <p:cNvSpPr>
            <a:spLocks noChangeArrowheads="1"/>
          </p:cNvSpPr>
          <p:nvPr/>
        </p:nvSpPr>
        <p:spPr bwMode="auto">
          <a:xfrm>
            <a:off x="228202"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8" name="AutoShape 23"/>
          <p:cNvSpPr>
            <a:spLocks noChangeArrowheads="1"/>
          </p:cNvSpPr>
          <p:nvPr/>
        </p:nvSpPr>
        <p:spPr bwMode="auto">
          <a:xfrm>
            <a:off x="486830"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228269303"/>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27947" y="130141"/>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a:solidFill>
                  <a:schemeClr val="accent1"/>
                </a:solidFill>
                <a:latin typeface="微软雅黑" panose="020B0503020204020204" pitchFamily="34" charset="-122"/>
                <a:ea typeface="微软雅黑" panose="020B0503020204020204" pitchFamily="34" charset="-122"/>
              </a:rPr>
              <a:t>-</a:t>
            </a:r>
            <a:r>
              <a:rPr lang="zh-CN" altLang="en-US" sz="2700" b="1" dirty="0">
                <a:solidFill>
                  <a:schemeClr val="accent1"/>
                </a:solidFill>
                <a:latin typeface="微软雅黑" panose="020B0503020204020204" pitchFamily="34" charset="-122"/>
                <a:ea typeface="微软雅黑" panose="020B0503020204020204" pitchFamily="34" charset="-122"/>
              </a:rPr>
              <a:t>会议纪要</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21936" y="255456"/>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77" name="AutoShape 23"/>
          <p:cNvSpPr>
            <a:spLocks noChangeArrowheads="1"/>
          </p:cNvSpPr>
          <p:nvPr/>
        </p:nvSpPr>
        <p:spPr bwMode="auto">
          <a:xfrm>
            <a:off x="480564" y="255456"/>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pic>
        <p:nvPicPr>
          <p:cNvPr id="2" name="图片 1"/>
          <p:cNvPicPr>
            <a:picLocks noChangeAspect="1"/>
          </p:cNvPicPr>
          <p:nvPr/>
        </p:nvPicPr>
        <p:blipFill>
          <a:blip r:embed="rId3" cstate="print"/>
          <a:stretch>
            <a:fillRect/>
          </a:stretch>
        </p:blipFill>
        <p:spPr>
          <a:xfrm>
            <a:off x="4583" y="1030954"/>
            <a:ext cx="12182836" cy="5467545"/>
          </a:xfrm>
          <a:prstGeom prst="rect">
            <a:avLst/>
          </a:prstGeom>
        </p:spPr>
      </p:pic>
    </p:spTree>
    <p:extLst>
      <p:ext uri="{BB962C8B-B14F-4D97-AF65-F5344CB8AC3E}">
        <p14:creationId xmlns="" xmlns:p14="http://schemas.microsoft.com/office/powerpoint/2010/main" val="3786129427"/>
      </p:ext>
    </p:extLst>
  </p:cSld>
  <p:clrMapOvr>
    <a:masterClrMapping/>
  </p:clrMapOvr>
  <p:transition spd="slow">
    <p:pull/>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Rectangle 2"/>
          <p:cNvSpPr txBox="1">
            <a:spLocks noChangeArrowheads="1"/>
          </p:cNvSpPr>
          <p:nvPr/>
        </p:nvSpPr>
        <p:spPr bwMode="white">
          <a:xfrm>
            <a:off x="286718" y="954774"/>
            <a:ext cx="486921" cy="5298668"/>
          </a:xfrm>
          <a:prstGeom prst="rect">
            <a:avLst/>
          </a:prstGeom>
          <a:ln w="19050" cmpd="sng">
            <a:solidFill>
              <a:schemeClr val="tx2">
                <a:lumMod val="50000"/>
              </a:schemeClr>
            </a:solidFill>
            <a:prstDash val="sysDash"/>
            <a:miter lim="800000"/>
            <a:headEnd/>
            <a:tailEnd/>
          </a:ln>
          <a:effectLst/>
          <a:extLst/>
        </p:spPr>
        <p:style>
          <a:lnRef idx="0">
            <a:scrgbClr r="0" g="0" b="0"/>
          </a:lnRef>
          <a:fillRef idx="1001">
            <a:schemeClr val="lt1"/>
          </a:fillRef>
          <a:effectRef idx="0">
            <a:scrgbClr r="0" g="0" b="0"/>
          </a:effectRef>
          <a:fontRef idx="major"/>
        </p:style>
        <p:txBody>
          <a:bodyPr lIns="121862" tIns="60931" rIns="121862" bIns="60931" anchor="ctr"/>
          <a:lstStyle/>
          <a:p>
            <a:pPr>
              <a:lnSpc>
                <a:spcPct val="200000"/>
              </a:lnSpc>
              <a:defRPr/>
            </a:pPr>
            <a:r>
              <a:rPr lang="zh-CN" altLang="en-US" sz="2100" b="1" dirty="0" smtClean="0">
                <a:solidFill>
                  <a:srgbClr val="2B248C"/>
                </a:solidFill>
                <a:latin typeface="微软雅黑" pitchFamily="34" charset="-122"/>
                <a:ea typeface="微软雅黑" pitchFamily="34" charset="-122"/>
                <a:cs typeface="+mn-cs"/>
              </a:rPr>
              <a:t>系统平台</a:t>
            </a:r>
            <a:endParaRPr lang="en-US" altLang="zh-CN" sz="2100" b="1" dirty="0">
              <a:solidFill>
                <a:srgbClr val="2B248C"/>
              </a:solidFill>
              <a:latin typeface="微软雅黑" pitchFamily="34" charset="-122"/>
              <a:ea typeface="微软雅黑" pitchFamily="34" charset="-122"/>
              <a:cs typeface="+mn-cs"/>
            </a:endParaRPr>
          </a:p>
        </p:txBody>
      </p:sp>
      <p:graphicFrame>
        <p:nvGraphicFramePr>
          <p:cNvPr id="147" name="表格 146"/>
          <p:cNvGraphicFramePr>
            <a:graphicFrameLocks noGrp="1"/>
          </p:cNvGraphicFramePr>
          <p:nvPr/>
        </p:nvGraphicFramePr>
        <p:xfrm>
          <a:off x="858123" y="954487"/>
          <a:ext cx="10835106" cy="5334411"/>
        </p:xfrm>
        <a:graphic>
          <a:graphicData uri="http://schemas.openxmlformats.org/drawingml/2006/table">
            <a:tbl>
              <a:tblPr firstRow="1" bandRow="1">
                <a:tableStyleId>{5C22544A-7EE6-4342-B048-85BDC9FD1C3A}</a:tableStyleId>
              </a:tblPr>
              <a:tblGrid>
                <a:gridCol w="1565483"/>
                <a:gridCol w="1927348"/>
                <a:gridCol w="4038251"/>
                <a:gridCol w="2221668"/>
                <a:gridCol w="1082356"/>
              </a:tblGrid>
              <a:tr h="361654">
                <a:tc>
                  <a:txBody>
                    <a:bodyPr/>
                    <a:lstStyle/>
                    <a:p>
                      <a:pPr algn="ctr"/>
                      <a:r>
                        <a:rPr lang="zh-CN" altLang="en-US" sz="1600" dirty="0" smtClean="0">
                          <a:solidFill>
                            <a:schemeClr val="bg1"/>
                          </a:solidFill>
                        </a:rPr>
                        <a:t>超级管理用户</a:t>
                      </a:r>
                      <a:endParaRPr lang="zh-CN" altLang="en-US" sz="1600" dirty="0">
                        <a:solidFill>
                          <a:schemeClr val="bg1"/>
                        </a:solidFill>
                      </a:endParaRPr>
                    </a:p>
                  </a:txBody>
                  <a:tcPr marL="118103" marR="118103" marT="59020" marB="59020" anchor="ctr">
                    <a:lnL w="1905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70C0"/>
                    </a:solidFill>
                  </a:tcPr>
                </a:tc>
                <a:tc gridSpan="2">
                  <a:txBody>
                    <a:bodyPr/>
                    <a:lstStyle/>
                    <a:p>
                      <a:pPr algn="ctr"/>
                      <a:r>
                        <a:rPr lang="zh-CN" altLang="en-US" sz="1600" dirty="0" smtClean="0">
                          <a:solidFill>
                            <a:schemeClr val="bg1"/>
                          </a:solidFill>
                        </a:rPr>
                        <a:t>单位管理用户</a:t>
                      </a:r>
                      <a:endParaRPr lang="zh-CN" altLang="en-US" sz="1600" dirty="0">
                        <a:solidFill>
                          <a:schemeClr val="bg1"/>
                        </a:solidFill>
                      </a:endParaRPr>
                    </a:p>
                  </a:txBody>
                  <a:tcPr marL="118103" marR="118103" marT="59020" marB="5902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70C0"/>
                    </a:solidFill>
                  </a:tcPr>
                </a:tc>
                <a:tc hMerge="1">
                  <a:txBody>
                    <a:bodyPr/>
                    <a:lstStyle/>
                    <a:p>
                      <a:endParaRPr lang="zh-CN" altLang="en-US" dirty="0">
                        <a:solidFill>
                          <a:schemeClr val="tx1"/>
                        </a:solidFill>
                      </a:endParaRPr>
                    </a:p>
                  </a:txBody>
                  <a:tcPr>
                    <a:lnL w="19050" cap="flat" cmpd="sng" algn="ctr">
                      <a:solidFill>
                        <a:schemeClr val="tx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noFill/>
                  </a:tcPr>
                </a:tc>
                <a:tc>
                  <a:txBody>
                    <a:bodyPr/>
                    <a:lstStyle/>
                    <a:p>
                      <a:pPr algn="ctr"/>
                      <a:r>
                        <a:rPr lang="zh-CN" altLang="en-US" sz="1600" dirty="0" smtClean="0">
                          <a:solidFill>
                            <a:schemeClr val="bg2"/>
                          </a:solidFill>
                        </a:rPr>
                        <a:t>操作用户</a:t>
                      </a:r>
                      <a:endParaRPr lang="zh-CN" altLang="en-US" sz="1600" dirty="0">
                        <a:solidFill>
                          <a:schemeClr val="bg2"/>
                        </a:solidFill>
                      </a:endParaRPr>
                    </a:p>
                  </a:txBody>
                  <a:tcPr marL="118103" marR="118103" marT="59020" marB="59020" anchor="ctr">
                    <a:lnL w="28575" cap="flat" cmpd="sng" algn="ctr">
                      <a:solidFill>
                        <a:schemeClr val="bg1"/>
                      </a:solidFill>
                      <a:prstDash val="solid"/>
                      <a:round/>
                      <a:headEnd type="none" w="med" len="med"/>
                      <a:tailEnd type="none" w="med" len="med"/>
                    </a:lnL>
                    <a:lnR w="28575" cap="flat" cmpd="sng" algn="ctr">
                      <a:solidFill>
                        <a:schemeClr val="bg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70C0"/>
                    </a:solidFill>
                  </a:tcPr>
                </a:tc>
                <a:tc>
                  <a:txBody>
                    <a:bodyPr/>
                    <a:lstStyle/>
                    <a:p>
                      <a:pPr algn="ctr"/>
                      <a:r>
                        <a:rPr lang="zh-CN" altLang="en-US" sz="1600" dirty="0" smtClean="0">
                          <a:solidFill>
                            <a:schemeClr val="bg1"/>
                          </a:solidFill>
                        </a:rPr>
                        <a:t>浏览用户</a:t>
                      </a:r>
                      <a:endParaRPr lang="zh-CN" altLang="en-US" sz="1600" dirty="0">
                        <a:solidFill>
                          <a:schemeClr val="bg1"/>
                        </a:solidFill>
                      </a:endParaRPr>
                    </a:p>
                  </a:txBody>
                  <a:tcPr marL="118103" marR="118103" marT="59020" marB="59020" anchor="ctr">
                    <a:lnL w="28575" cap="flat" cmpd="sng" algn="ctr">
                      <a:solidFill>
                        <a:schemeClr val="bg1"/>
                      </a:solidFill>
                      <a:prstDash val="solid"/>
                      <a:round/>
                      <a:headEnd type="none" w="med" len="med"/>
                      <a:tailEnd type="none" w="med" len="med"/>
                    </a:lnL>
                    <a:lnR w="19050" cap="flat" cmpd="sng" algn="ctr">
                      <a:solidFill>
                        <a:schemeClr val="tx1"/>
                      </a:solidFill>
                      <a:prstDash val="solid"/>
                      <a:round/>
                      <a:headEnd type="none" w="med" len="med"/>
                      <a:tailEnd type="none" w="med" len="med"/>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solidFill>
                      <a:srgbClr val="0070C0"/>
                    </a:solidFill>
                  </a:tcPr>
                </a:tc>
              </a:tr>
              <a:tr h="510373">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solidFill>
                        <a:schemeClr val="tx1"/>
                      </a:solidFill>
                      <a:prstDash val="solid"/>
                      <a:round/>
                      <a:headEnd type="none" w="med" len="med"/>
                      <a:tailEnd type="none" w="med" len="med"/>
                    </a:lnT>
                    <a:lnB w="19050" cap="flat" cmpd="sng" algn="ctr">
                      <a:noFill/>
                      <a:prstDash val="solid"/>
                      <a:round/>
                      <a:headEnd type="none" w="med" len="med"/>
                      <a:tailEnd type="none" w="med" len="med"/>
                    </a:lnB>
                    <a:solidFill>
                      <a:schemeClr val="bg2"/>
                    </a:solidFill>
                  </a:tcPr>
                </a:tc>
              </a:tr>
              <a:tr h="463160">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687828">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pPr marL="0" lvl="1" algn="l" defTabSz="622300" rtl="0" eaLnBrk="1" latinLnBrk="0" hangingPunct="1">
                        <a:lnSpc>
                          <a:spcPct val="120000"/>
                        </a:lnSpc>
                        <a:spcAft>
                          <a:spcPct val="15000"/>
                        </a:spcAft>
                        <a:defRPr/>
                      </a:pPr>
                      <a:endParaRPr lang="zh-CN" altLang="en-US" sz="1600" kern="1200" dirty="0">
                        <a:solidFill>
                          <a:schemeClr val="dk1">
                            <a:hueOff val="0"/>
                            <a:satOff val="0"/>
                            <a:lumOff val="0"/>
                            <a:alphaOff val="0"/>
                          </a:schemeClr>
                        </a:solidFill>
                        <a:latin typeface="微软雅黑" pitchFamily="34" charset="-122"/>
                        <a:ea typeface="微软雅黑" pitchFamily="34" charset="-122"/>
                        <a:cs typeface="+mn-cs"/>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63160">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b="1"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81485">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63160">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81485">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63160">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63160">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2"/>
                    </a:solidFill>
                  </a:tcPr>
                </a:tc>
              </a:tr>
              <a:tr h="463160">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2"/>
                    </a:solidFill>
                  </a:tcPr>
                </a:tc>
                <a:tc>
                  <a:txBody>
                    <a:bodyPr/>
                    <a:lstStyle/>
                    <a:p>
                      <a:endParaRPr lang="zh-CN" altLang="en-US" sz="2300" dirty="0">
                        <a:solidFill>
                          <a:schemeClr val="tx1"/>
                        </a:solidFill>
                      </a:endParaRPr>
                    </a:p>
                  </a:txBody>
                  <a:tcPr marL="118103" marR="118103" marT="59020" marB="59020" anchor="ctr">
                    <a:lnL w="19050" cap="flat" cmpd="sng" algn="ctr">
                      <a:solidFill>
                        <a:schemeClr val="tx2">
                          <a:lumMod val="50000"/>
                        </a:schemeClr>
                      </a:solidFill>
                      <a:prstDash val="sysDashDotDot"/>
                      <a:round/>
                      <a:headEnd type="none" w="med" len="med"/>
                      <a:tailEnd type="none" w="med" len="med"/>
                    </a:lnL>
                    <a:lnR w="19050" cap="flat" cmpd="sng" algn="ctr">
                      <a:solidFill>
                        <a:schemeClr val="tx2">
                          <a:lumMod val="50000"/>
                        </a:schemeClr>
                      </a:solidFill>
                      <a:prstDash val="sysDashDotDot"/>
                      <a:round/>
                      <a:headEnd type="none" w="med" len="med"/>
                      <a:tailEnd type="none" w="med" len="med"/>
                    </a:lnR>
                    <a:lnT w="19050" cap="flat" cmpd="sng" algn="ctr">
                      <a:noFill/>
                      <a:prstDash val="solid"/>
                      <a:round/>
                      <a:headEnd type="none" w="med" len="med"/>
                      <a:tailEnd type="none" w="med" len="med"/>
                    </a:lnT>
                    <a:lnB w="19050" cap="flat" cmpd="sng" algn="ctr">
                      <a:solidFill>
                        <a:schemeClr val="tx2">
                          <a:lumMod val="50000"/>
                        </a:schemeClr>
                      </a:solidFill>
                      <a:prstDash val="sysDash"/>
                      <a:round/>
                      <a:headEnd type="none" w="med" len="med"/>
                      <a:tailEnd type="none" w="med" len="med"/>
                    </a:lnB>
                    <a:lnTlToBr w="12700" cmpd="sng">
                      <a:noFill/>
                      <a:prstDash val="solid"/>
                    </a:lnTlToBr>
                    <a:lnBlToTr w="12700" cmpd="sng">
                      <a:noFill/>
                      <a:prstDash val="solid"/>
                    </a:lnBlToTr>
                    <a:solidFill>
                      <a:schemeClr val="bg2"/>
                    </a:solidFill>
                  </a:tcPr>
                </a:tc>
              </a:tr>
            </a:tbl>
          </a:graphicData>
        </a:graphic>
      </p:graphicFrame>
      <p:sp>
        <p:nvSpPr>
          <p:cNvPr id="75" name="Text Box 27" descr="2"/>
          <p:cNvSpPr txBox="1">
            <a:spLocks noChangeArrowheads="1"/>
          </p:cNvSpPr>
          <p:nvPr/>
        </p:nvSpPr>
        <p:spPr bwMode="gray">
          <a:xfrm>
            <a:off x="858123" y="182311"/>
            <a:ext cx="5152902"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三、操作流程图</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145" name="矩形 144"/>
          <p:cNvSpPr/>
          <p:nvPr/>
        </p:nvSpPr>
        <p:spPr>
          <a:xfrm>
            <a:off x="307239" y="6283876"/>
            <a:ext cx="11407575" cy="600038"/>
          </a:xfrm>
          <a:prstGeom prst="rect">
            <a:avLst/>
          </a:prstGeom>
          <a:noFill/>
          <a:ln w="19050" cap="sq">
            <a:solidFill>
              <a:schemeClr val="tx2">
                <a:lumMod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fontAlgn="auto">
              <a:spcBef>
                <a:spcPts val="0"/>
              </a:spcBef>
              <a:spcAft>
                <a:spcPts val="0"/>
              </a:spcAft>
              <a:defRPr/>
            </a:pPr>
            <a:endParaRPr lang="zh-CN" altLang="en-US" dirty="0"/>
          </a:p>
        </p:txBody>
      </p:sp>
      <p:sp>
        <p:nvSpPr>
          <p:cNvPr id="148" name="任意多边形 147"/>
          <p:cNvSpPr/>
          <p:nvPr/>
        </p:nvSpPr>
        <p:spPr bwMode="auto">
          <a:xfrm>
            <a:off x="913379" y="3611503"/>
            <a:ext cx="1270037" cy="457185"/>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单位配置</a:t>
            </a:r>
            <a:endParaRPr lang="zh-CN" altLang="zh-CN" sz="1600" dirty="0"/>
          </a:p>
        </p:txBody>
      </p:sp>
      <p:sp>
        <p:nvSpPr>
          <p:cNvPr id="149" name="任意多边形 148"/>
          <p:cNvSpPr/>
          <p:nvPr/>
        </p:nvSpPr>
        <p:spPr bwMode="auto">
          <a:xfrm>
            <a:off x="2732649" y="1509484"/>
            <a:ext cx="1490913" cy="587240"/>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单位参与工作分配</a:t>
            </a:r>
            <a:endParaRPr lang="zh-CN" altLang="zh-CN" sz="1600" dirty="0"/>
          </a:p>
        </p:txBody>
      </p:sp>
      <p:sp>
        <p:nvSpPr>
          <p:cNvPr id="150" name="任意多边形 149"/>
          <p:cNvSpPr/>
          <p:nvPr/>
        </p:nvSpPr>
        <p:spPr bwMode="auto">
          <a:xfrm>
            <a:off x="6589088" y="3333837"/>
            <a:ext cx="1534299" cy="457185"/>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单位档案配置</a:t>
            </a:r>
            <a:endParaRPr lang="zh-CN" altLang="zh-CN" sz="1600" dirty="0"/>
          </a:p>
        </p:txBody>
      </p:sp>
      <p:sp>
        <p:nvSpPr>
          <p:cNvPr id="151" name="任意多边形 150"/>
          <p:cNvSpPr/>
          <p:nvPr/>
        </p:nvSpPr>
        <p:spPr bwMode="auto">
          <a:xfrm>
            <a:off x="885867" y="4662515"/>
            <a:ext cx="1305535" cy="470979"/>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项目配置</a:t>
            </a:r>
            <a:endParaRPr lang="zh-CN" altLang="zh-CN" sz="1600" dirty="0"/>
          </a:p>
        </p:txBody>
      </p:sp>
      <p:sp>
        <p:nvSpPr>
          <p:cNvPr id="153" name="任意多边形 152"/>
          <p:cNvSpPr/>
          <p:nvPr/>
        </p:nvSpPr>
        <p:spPr bwMode="auto">
          <a:xfrm>
            <a:off x="8762556" y="1430587"/>
            <a:ext cx="1686151" cy="486745"/>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发起工作事项（函件）</a:t>
            </a:r>
            <a:endParaRPr lang="zh-CN" altLang="zh-CN" sz="1600" dirty="0"/>
          </a:p>
        </p:txBody>
      </p:sp>
      <p:sp>
        <p:nvSpPr>
          <p:cNvPr id="154" name="任意多边形 153"/>
          <p:cNvSpPr/>
          <p:nvPr/>
        </p:nvSpPr>
        <p:spPr bwMode="auto">
          <a:xfrm>
            <a:off x="8572087" y="2561605"/>
            <a:ext cx="1932904" cy="486744"/>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工作事项（函件）流转</a:t>
            </a:r>
            <a:endParaRPr lang="zh-CN" altLang="zh-CN" sz="1600" dirty="0"/>
          </a:p>
        </p:txBody>
      </p:sp>
      <p:sp>
        <p:nvSpPr>
          <p:cNvPr id="155" name="任意多边形 154"/>
          <p:cNvSpPr/>
          <p:nvPr/>
        </p:nvSpPr>
        <p:spPr bwMode="auto">
          <a:xfrm>
            <a:off x="8667322" y="3619324"/>
            <a:ext cx="1776867" cy="478861"/>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事项（函件）处理完毕</a:t>
            </a:r>
            <a:endParaRPr lang="zh-CN" altLang="zh-CN" sz="1600" dirty="0"/>
          </a:p>
        </p:txBody>
      </p:sp>
      <p:sp>
        <p:nvSpPr>
          <p:cNvPr id="157" name="任意多边形 156"/>
          <p:cNvSpPr/>
          <p:nvPr/>
        </p:nvSpPr>
        <p:spPr bwMode="auto">
          <a:xfrm>
            <a:off x="885867" y="2568954"/>
            <a:ext cx="1305535" cy="470979"/>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表单配置</a:t>
            </a:r>
            <a:endParaRPr lang="zh-CN" altLang="zh-CN" sz="1600" dirty="0"/>
          </a:p>
        </p:txBody>
      </p:sp>
      <p:sp>
        <p:nvSpPr>
          <p:cNvPr id="158" name="任意多边形 157"/>
          <p:cNvSpPr/>
          <p:nvPr/>
        </p:nvSpPr>
        <p:spPr bwMode="auto">
          <a:xfrm>
            <a:off x="885867" y="1522173"/>
            <a:ext cx="1305535" cy="470980"/>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工作配置</a:t>
            </a:r>
            <a:endParaRPr lang="zh-CN" altLang="zh-CN" sz="1600" dirty="0"/>
          </a:p>
        </p:txBody>
      </p:sp>
      <p:sp>
        <p:nvSpPr>
          <p:cNvPr id="160" name="圆角矩形 159"/>
          <p:cNvSpPr/>
          <p:nvPr/>
        </p:nvSpPr>
        <p:spPr>
          <a:xfrm>
            <a:off x="2823650" y="5427413"/>
            <a:ext cx="8510227" cy="334990"/>
          </a:xfrm>
          <a:prstGeom prst="roundRect">
            <a:avLst/>
          </a:prstGeom>
          <a:solidFill>
            <a:srgbClr val="2B248C"/>
          </a:solidFill>
        </p:spPr>
        <p:style>
          <a:lnRef idx="3">
            <a:schemeClr val="lt1"/>
          </a:lnRef>
          <a:fillRef idx="1">
            <a:schemeClr val="accent1"/>
          </a:fillRef>
          <a:effectRef idx="1">
            <a:schemeClr val="accent1"/>
          </a:effectRef>
          <a:fontRef idx="minor">
            <a:schemeClr val="lt1"/>
          </a:fontRef>
        </p:style>
        <p:txBody>
          <a:bodyPr lIns="121862" tIns="60931" rIns="121862" bIns="60931" anchor="ctr"/>
          <a:lstStyle/>
          <a:p>
            <a:pPr algn="ctr" fontAlgn="auto">
              <a:spcBef>
                <a:spcPts val="0"/>
              </a:spcBef>
              <a:spcAft>
                <a:spcPts val="0"/>
              </a:spcAft>
              <a:defRPr/>
            </a:pPr>
            <a:r>
              <a:rPr lang="zh-CN" altLang="en-US" sz="1900" b="1" dirty="0"/>
              <a:t>实时监控预警：合同监控  投资监控  采购监控  绩效监控</a:t>
            </a:r>
          </a:p>
        </p:txBody>
      </p:sp>
      <p:sp>
        <p:nvSpPr>
          <p:cNvPr id="162" name="任意多边形 161"/>
          <p:cNvSpPr/>
          <p:nvPr/>
        </p:nvSpPr>
        <p:spPr bwMode="auto">
          <a:xfrm>
            <a:off x="6584855" y="2001562"/>
            <a:ext cx="1532327" cy="402008"/>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单位计划配置</a:t>
            </a:r>
            <a:endParaRPr lang="zh-CN" altLang="zh-CN" sz="1600" dirty="0"/>
          </a:p>
        </p:txBody>
      </p:sp>
      <p:sp>
        <p:nvSpPr>
          <p:cNvPr id="165" name="任意多边形 164"/>
          <p:cNvSpPr/>
          <p:nvPr/>
        </p:nvSpPr>
        <p:spPr bwMode="auto">
          <a:xfrm>
            <a:off x="1490381" y="5903226"/>
            <a:ext cx="8952077" cy="395731"/>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78BBF"/>
          </a:solidFill>
        </p:spPr>
        <p:style>
          <a:lnRef idx="3">
            <a:schemeClr val="lt1"/>
          </a:lnRef>
          <a:fillRef idx="1">
            <a:schemeClr val="accent1"/>
          </a:fillRef>
          <a:effectRef idx="1">
            <a:schemeClr val="accent1"/>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900" dirty="0"/>
              <a:t>知识管理与查询（法律法规、技术规范、经验数据、造价信息等）                                         </a:t>
            </a:r>
            <a:endParaRPr lang="zh-CN" altLang="zh-CN" sz="1900" dirty="0"/>
          </a:p>
        </p:txBody>
      </p:sp>
      <p:cxnSp>
        <p:nvCxnSpPr>
          <p:cNvPr id="166" name="直接箭头连接符 165"/>
          <p:cNvCxnSpPr/>
          <p:nvPr/>
        </p:nvCxnSpPr>
        <p:spPr>
          <a:xfrm rot="5400000">
            <a:off x="1376839" y="4361792"/>
            <a:ext cx="350751" cy="577"/>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67" name="直接箭头连接符 166"/>
          <p:cNvCxnSpPr/>
          <p:nvPr/>
        </p:nvCxnSpPr>
        <p:spPr>
          <a:xfrm>
            <a:off x="4286552" y="1811237"/>
            <a:ext cx="222849" cy="1"/>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68" name="直接箭头连接符 167"/>
          <p:cNvCxnSpPr/>
          <p:nvPr/>
        </p:nvCxnSpPr>
        <p:spPr>
          <a:xfrm rot="16200000" flipH="1">
            <a:off x="9477982" y="2238487"/>
            <a:ext cx="475803" cy="1972"/>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69" name="直接箭头连接符 168"/>
          <p:cNvCxnSpPr/>
          <p:nvPr/>
        </p:nvCxnSpPr>
        <p:spPr>
          <a:xfrm rot="5400000">
            <a:off x="9478049" y="3381418"/>
            <a:ext cx="474755" cy="1058"/>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70" name="直接箭头连接符 169"/>
          <p:cNvCxnSpPr/>
          <p:nvPr/>
        </p:nvCxnSpPr>
        <p:spPr>
          <a:xfrm rot="5400000">
            <a:off x="9574022" y="3190374"/>
            <a:ext cx="3330690" cy="1444"/>
          </a:xfrm>
          <a:prstGeom prst="straightConnector1">
            <a:avLst/>
          </a:prstGeom>
          <a:ln w="508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71" name="直接箭头连接符 170"/>
          <p:cNvCxnSpPr/>
          <p:nvPr/>
        </p:nvCxnSpPr>
        <p:spPr>
          <a:xfrm rot="5400000">
            <a:off x="9429481" y="4475715"/>
            <a:ext cx="570975" cy="144"/>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grpSp>
        <p:nvGrpSpPr>
          <p:cNvPr id="2" name="组合 139"/>
          <p:cNvGrpSpPr>
            <a:grpSpLocks/>
          </p:cNvGrpSpPr>
          <p:nvPr/>
        </p:nvGrpSpPr>
        <p:grpSpPr bwMode="auto">
          <a:xfrm>
            <a:off x="3334210" y="4190297"/>
            <a:ext cx="5047410" cy="666138"/>
            <a:chOff x="2451322" y="3819722"/>
            <a:chExt cx="4063076" cy="536588"/>
          </a:xfrm>
        </p:grpSpPr>
        <p:cxnSp>
          <p:nvCxnSpPr>
            <p:cNvPr id="174" name="直接连接符 173"/>
            <p:cNvCxnSpPr/>
            <p:nvPr/>
          </p:nvCxnSpPr>
          <p:spPr>
            <a:xfrm flipV="1">
              <a:off x="6341360" y="3819722"/>
              <a:ext cx="173038" cy="4762"/>
            </a:xfrm>
            <a:prstGeom prst="line">
              <a:avLst/>
            </a:prstGeom>
            <a:ln w="25400">
              <a:solidFill>
                <a:srgbClr val="00B050"/>
              </a:solidFill>
            </a:ln>
          </p:spPr>
          <p:style>
            <a:lnRef idx="3">
              <a:schemeClr val="accent3"/>
            </a:lnRef>
            <a:fillRef idx="0">
              <a:schemeClr val="accent3"/>
            </a:fillRef>
            <a:effectRef idx="2">
              <a:schemeClr val="accent3"/>
            </a:effectRef>
            <a:fontRef idx="minor">
              <a:schemeClr val="tx1"/>
            </a:fontRef>
          </p:style>
        </p:cxnSp>
        <p:cxnSp>
          <p:nvCxnSpPr>
            <p:cNvPr id="175" name="直接连接符 174"/>
            <p:cNvCxnSpPr/>
            <p:nvPr/>
          </p:nvCxnSpPr>
          <p:spPr>
            <a:xfrm>
              <a:off x="4061221" y="4203001"/>
              <a:ext cx="2453177" cy="19971"/>
            </a:xfrm>
            <a:prstGeom prst="line">
              <a:avLst/>
            </a:prstGeom>
            <a:ln w="25400">
              <a:solidFill>
                <a:srgbClr val="00B050"/>
              </a:solidFill>
            </a:ln>
          </p:spPr>
          <p:style>
            <a:lnRef idx="3">
              <a:schemeClr val="accent3"/>
            </a:lnRef>
            <a:fillRef idx="0">
              <a:schemeClr val="accent3"/>
            </a:fillRef>
            <a:effectRef idx="2">
              <a:schemeClr val="accent3"/>
            </a:effectRef>
            <a:fontRef idx="minor">
              <a:schemeClr val="tx1"/>
            </a:fontRef>
          </p:style>
        </p:cxnSp>
        <p:cxnSp>
          <p:nvCxnSpPr>
            <p:cNvPr id="176" name="直接连接符 175"/>
            <p:cNvCxnSpPr/>
            <p:nvPr/>
          </p:nvCxnSpPr>
          <p:spPr>
            <a:xfrm>
              <a:off x="2451322" y="4354668"/>
              <a:ext cx="4063075" cy="1642"/>
            </a:xfrm>
            <a:prstGeom prst="line">
              <a:avLst/>
            </a:prstGeom>
            <a:ln w="25400">
              <a:solidFill>
                <a:srgbClr val="00B050"/>
              </a:solidFill>
            </a:ln>
          </p:spPr>
          <p:style>
            <a:lnRef idx="3">
              <a:schemeClr val="accent3"/>
            </a:lnRef>
            <a:fillRef idx="0">
              <a:schemeClr val="accent3"/>
            </a:fillRef>
            <a:effectRef idx="2">
              <a:schemeClr val="accent3"/>
            </a:effectRef>
            <a:fontRef idx="minor">
              <a:schemeClr val="tx1"/>
            </a:fontRef>
          </p:style>
        </p:cxnSp>
      </p:grpSp>
      <p:cxnSp>
        <p:nvCxnSpPr>
          <p:cNvPr id="178" name="直接箭头连接符 177"/>
          <p:cNvCxnSpPr/>
          <p:nvPr/>
        </p:nvCxnSpPr>
        <p:spPr>
          <a:xfrm rot="10800000" flipV="1">
            <a:off x="4622472" y="3714474"/>
            <a:ext cx="21198" cy="1"/>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79" name="直接连接符 178"/>
          <p:cNvCxnSpPr/>
          <p:nvPr/>
        </p:nvCxnSpPr>
        <p:spPr>
          <a:xfrm rot="5400000">
            <a:off x="2860192" y="4382416"/>
            <a:ext cx="948045" cy="7"/>
          </a:xfrm>
          <a:prstGeom prst="line">
            <a:avLst/>
          </a:prstGeom>
          <a:ln w="25400">
            <a:solidFill>
              <a:srgbClr val="00B050"/>
            </a:solidFill>
          </a:ln>
        </p:spPr>
        <p:style>
          <a:lnRef idx="3">
            <a:schemeClr val="accent3"/>
          </a:lnRef>
          <a:fillRef idx="0">
            <a:schemeClr val="accent3"/>
          </a:fillRef>
          <a:effectRef idx="2">
            <a:schemeClr val="accent3"/>
          </a:effectRef>
          <a:fontRef idx="minor">
            <a:schemeClr val="tx1"/>
          </a:fontRef>
        </p:style>
      </p:cxnSp>
      <p:cxnSp>
        <p:nvCxnSpPr>
          <p:cNvPr id="181" name="直接箭头连接符 180"/>
          <p:cNvCxnSpPr/>
          <p:nvPr/>
        </p:nvCxnSpPr>
        <p:spPr>
          <a:xfrm rot="5400000">
            <a:off x="6891631" y="5361491"/>
            <a:ext cx="248814" cy="9"/>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82" name="直接连接符 181"/>
          <p:cNvCxnSpPr/>
          <p:nvPr/>
        </p:nvCxnSpPr>
        <p:spPr>
          <a:xfrm>
            <a:off x="2157015" y="4852838"/>
            <a:ext cx="320088" cy="3599"/>
          </a:xfrm>
          <a:prstGeom prst="line">
            <a:avLst/>
          </a:prstGeom>
          <a:ln w="25400">
            <a:solidFill>
              <a:srgbClr val="00B050"/>
            </a:solidFill>
          </a:ln>
        </p:spPr>
        <p:style>
          <a:lnRef idx="3">
            <a:schemeClr val="accent3"/>
          </a:lnRef>
          <a:fillRef idx="0">
            <a:schemeClr val="accent3"/>
          </a:fillRef>
          <a:effectRef idx="2">
            <a:schemeClr val="accent3"/>
          </a:effectRef>
          <a:fontRef idx="minor">
            <a:schemeClr val="tx1"/>
          </a:fontRef>
        </p:style>
      </p:cxnSp>
      <p:cxnSp>
        <p:nvCxnSpPr>
          <p:cNvPr id="184" name="直接箭头连接符 183"/>
          <p:cNvCxnSpPr/>
          <p:nvPr/>
        </p:nvCxnSpPr>
        <p:spPr>
          <a:xfrm>
            <a:off x="2442716" y="1712495"/>
            <a:ext cx="311593" cy="1972"/>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86" name="直接箭头连接符 185"/>
          <p:cNvCxnSpPr/>
          <p:nvPr/>
        </p:nvCxnSpPr>
        <p:spPr>
          <a:xfrm rot="16200000" flipH="1">
            <a:off x="7175110" y="3207283"/>
            <a:ext cx="319842" cy="1974"/>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88" name="直接箭头连接符 187"/>
          <p:cNvCxnSpPr/>
          <p:nvPr/>
        </p:nvCxnSpPr>
        <p:spPr>
          <a:xfrm rot="5400000">
            <a:off x="5333095" y="2573641"/>
            <a:ext cx="193111" cy="577"/>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90" name="直接箭头连接符 189"/>
          <p:cNvCxnSpPr/>
          <p:nvPr/>
        </p:nvCxnSpPr>
        <p:spPr>
          <a:xfrm rot="5400000">
            <a:off x="5297903" y="1942696"/>
            <a:ext cx="264070" cy="1153"/>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91" name="直接箭头连接符 190"/>
          <p:cNvCxnSpPr/>
          <p:nvPr/>
        </p:nvCxnSpPr>
        <p:spPr>
          <a:xfrm rot="5400000">
            <a:off x="1385304" y="3315012"/>
            <a:ext cx="350751" cy="577"/>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92" name="直接箭头连接符 191"/>
          <p:cNvCxnSpPr/>
          <p:nvPr/>
        </p:nvCxnSpPr>
        <p:spPr>
          <a:xfrm rot="5400000">
            <a:off x="1385304" y="2268231"/>
            <a:ext cx="350751" cy="577"/>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193" name="直接连接符 192"/>
          <p:cNvCxnSpPr/>
          <p:nvPr/>
        </p:nvCxnSpPr>
        <p:spPr>
          <a:xfrm rot="5400000">
            <a:off x="6809224" y="3281642"/>
            <a:ext cx="3140361" cy="9232"/>
          </a:xfrm>
          <a:prstGeom prst="line">
            <a:avLst/>
          </a:prstGeom>
          <a:ln w="25400">
            <a:solidFill>
              <a:srgbClr val="00B050"/>
            </a:solidFill>
          </a:ln>
        </p:spPr>
        <p:style>
          <a:lnRef idx="3">
            <a:schemeClr val="accent3"/>
          </a:lnRef>
          <a:fillRef idx="0">
            <a:schemeClr val="accent3"/>
          </a:fillRef>
          <a:effectRef idx="2">
            <a:schemeClr val="accent3"/>
          </a:effectRef>
          <a:fontRef idx="minor">
            <a:schemeClr val="tx1"/>
          </a:fontRef>
        </p:style>
      </p:cxnSp>
      <p:cxnSp>
        <p:nvCxnSpPr>
          <p:cNvPr id="194" name="直接箭头连接符 193"/>
          <p:cNvCxnSpPr/>
          <p:nvPr/>
        </p:nvCxnSpPr>
        <p:spPr>
          <a:xfrm>
            <a:off x="8381619" y="1716072"/>
            <a:ext cx="413318" cy="3"/>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sp>
        <p:nvSpPr>
          <p:cNvPr id="195" name="任意多边形 194"/>
          <p:cNvSpPr/>
          <p:nvPr/>
        </p:nvSpPr>
        <p:spPr bwMode="auto">
          <a:xfrm>
            <a:off x="6417666" y="4021972"/>
            <a:ext cx="1782785" cy="358653"/>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pPr>
            <a:r>
              <a:rPr lang="zh-CN" altLang="en-US" sz="1600" dirty="0"/>
              <a:t>项目函件配置</a:t>
            </a:r>
            <a:endParaRPr lang="zh-CN" altLang="zh-CN" sz="1600" dirty="0"/>
          </a:p>
        </p:txBody>
      </p:sp>
      <p:sp>
        <p:nvSpPr>
          <p:cNvPr id="196" name="圆角矩形 195"/>
          <p:cNvSpPr/>
          <p:nvPr/>
        </p:nvSpPr>
        <p:spPr>
          <a:xfrm>
            <a:off x="1632042" y="6413532"/>
            <a:ext cx="1416466" cy="360373"/>
          </a:xfrm>
          <a:prstGeom prst="roundRect">
            <a:avLst/>
          </a:prstGeom>
          <a:solidFill>
            <a:srgbClr val="378BBF"/>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消息提醒</a:t>
            </a:r>
          </a:p>
        </p:txBody>
      </p:sp>
      <p:sp>
        <p:nvSpPr>
          <p:cNvPr id="197" name="圆角矩形 196"/>
          <p:cNvSpPr/>
          <p:nvPr/>
        </p:nvSpPr>
        <p:spPr>
          <a:xfrm>
            <a:off x="3388570" y="6413532"/>
            <a:ext cx="1469386" cy="360373"/>
          </a:xfrm>
          <a:prstGeom prst="roundRect">
            <a:avLst/>
          </a:prstGeom>
          <a:solidFill>
            <a:srgbClr val="378BBF"/>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任务处理</a:t>
            </a:r>
          </a:p>
        </p:txBody>
      </p:sp>
      <p:sp>
        <p:nvSpPr>
          <p:cNvPr id="198" name="圆角矩形 197"/>
          <p:cNvSpPr/>
          <p:nvPr/>
        </p:nvSpPr>
        <p:spPr>
          <a:xfrm>
            <a:off x="5117586" y="6413532"/>
            <a:ext cx="1359351" cy="360373"/>
          </a:xfrm>
          <a:prstGeom prst="roundRect">
            <a:avLst/>
          </a:prstGeom>
          <a:solidFill>
            <a:srgbClr val="378BBF"/>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信息交流</a:t>
            </a:r>
          </a:p>
        </p:txBody>
      </p:sp>
      <p:sp>
        <p:nvSpPr>
          <p:cNvPr id="199" name="圆角矩形 198"/>
          <p:cNvSpPr/>
          <p:nvPr/>
        </p:nvSpPr>
        <p:spPr>
          <a:xfrm>
            <a:off x="6912208" y="6413532"/>
            <a:ext cx="1469411" cy="360373"/>
          </a:xfrm>
          <a:prstGeom prst="roundRect">
            <a:avLst/>
          </a:prstGeom>
          <a:solidFill>
            <a:srgbClr val="378BBF"/>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快速扫描</a:t>
            </a:r>
          </a:p>
        </p:txBody>
      </p:sp>
      <p:sp>
        <p:nvSpPr>
          <p:cNvPr id="200" name="圆角矩形 199"/>
          <p:cNvSpPr/>
          <p:nvPr/>
        </p:nvSpPr>
        <p:spPr>
          <a:xfrm>
            <a:off x="8668735" y="6413532"/>
            <a:ext cx="1331863" cy="360373"/>
          </a:xfrm>
          <a:prstGeom prst="roundRect">
            <a:avLst/>
          </a:prstGeom>
          <a:solidFill>
            <a:srgbClr val="378BBF"/>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网盘存储</a:t>
            </a:r>
          </a:p>
        </p:txBody>
      </p:sp>
      <p:sp>
        <p:nvSpPr>
          <p:cNvPr id="201" name="圆角矩形 200"/>
          <p:cNvSpPr/>
          <p:nvPr/>
        </p:nvSpPr>
        <p:spPr>
          <a:xfrm>
            <a:off x="10191067" y="6413532"/>
            <a:ext cx="1441923" cy="360373"/>
          </a:xfrm>
          <a:prstGeom prst="roundRect">
            <a:avLst/>
          </a:prstGeom>
          <a:solidFill>
            <a:srgbClr val="378BBF"/>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快速入口</a:t>
            </a:r>
          </a:p>
        </p:txBody>
      </p:sp>
      <p:sp>
        <p:nvSpPr>
          <p:cNvPr id="205" name="矩形 204"/>
          <p:cNvSpPr/>
          <p:nvPr/>
        </p:nvSpPr>
        <p:spPr>
          <a:xfrm>
            <a:off x="743328" y="1000664"/>
            <a:ext cx="1581629" cy="4312389"/>
          </a:xfrm>
          <a:prstGeom prst="rect">
            <a:avLst/>
          </a:prstGeom>
          <a:no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207" name="矩形 206"/>
          <p:cNvSpPr/>
          <p:nvPr/>
        </p:nvSpPr>
        <p:spPr>
          <a:xfrm>
            <a:off x="10667238" y="954775"/>
            <a:ext cx="952341" cy="3901664"/>
          </a:xfrm>
          <a:prstGeom prst="rect">
            <a:avLst/>
          </a:prstGeom>
          <a:noFill/>
          <a:ln w="38100">
            <a:noFill/>
            <a:prstDash val="sysDash"/>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164" name="任意多边形 163"/>
          <p:cNvSpPr/>
          <p:nvPr/>
        </p:nvSpPr>
        <p:spPr bwMode="auto">
          <a:xfrm>
            <a:off x="2700904" y="3238675"/>
            <a:ext cx="1520493" cy="621021"/>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项目外部流程配置</a:t>
            </a:r>
            <a:endParaRPr lang="zh-CN" altLang="zh-CN" sz="1600" dirty="0"/>
          </a:p>
        </p:txBody>
      </p:sp>
      <p:sp>
        <p:nvSpPr>
          <p:cNvPr id="152" name="任意多边形 151"/>
          <p:cNvSpPr/>
          <p:nvPr/>
        </p:nvSpPr>
        <p:spPr bwMode="auto">
          <a:xfrm>
            <a:off x="4479137" y="3333837"/>
            <a:ext cx="1949667" cy="453243"/>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项目内部流程配置</a:t>
            </a:r>
            <a:endParaRPr lang="zh-CN" altLang="zh-CN" sz="1600" dirty="0"/>
          </a:p>
        </p:txBody>
      </p:sp>
      <p:sp>
        <p:nvSpPr>
          <p:cNvPr id="314" name="TextBox 313"/>
          <p:cNvSpPr txBox="1"/>
          <p:nvPr/>
        </p:nvSpPr>
        <p:spPr>
          <a:xfrm>
            <a:off x="286718" y="6403863"/>
            <a:ext cx="1428512" cy="450988"/>
          </a:xfrm>
          <a:prstGeom prst="rect">
            <a:avLst/>
          </a:prstGeom>
          <a:noFill/>
        </p:spPr>
        <p:txBody>
          <a:bodyPr wrap="square" lIns="121862" tIns="60931" rIns="121862" bIns="60931" rtlCol="0">
            <a:spAutoFit/>
          </a:bodyPr>
          <a:lstStyle/>
          <a:p>
            <a:r>
              <a:rPr lang="zh-CN" altLang="en-US" sz="2100" b="1" dirty="0" smtClean="0">
                <a:solidFill>
                  <a:srgbClr val="2B248C"/>
                </a:solidFill>
                <a:latin typeface="微软雅黑" pitchFamily="34" charset="-122"/>
                <a:ea typeface="微软雅黑" pitchFamily="34" charset="-122"/>
              </a:rPr>
              <a:t>客户端</a:t>
            </a:r>
            <a:endParaRPr lang="zh-CN" altLang="en-US" sz="2100" b="1" dirty="0">
              <a:solidFill>
                <a:srgbClr val="2B248C"/>
              </a:solidFill>
              <a:latin typeface="微软雅黑" pitchFamily="34" charset="-122"/>
              <a:ea typeface="微软雅黑" pitchFamily="34" charset="-122"/>
            </a:endParaRPr>
          </a:p>
        </p:txBody>
      </p:sp>
      <p:sp>
        <p:nvSpPr>
          <p:cNvPr id="161" name="任意多边形 160"/>
          <p:cNvSpPr/>
          <p:nvPr/>
        </p:nvSpPr>
        <p:spPr bwMode="auto">
          <a:xfrm>
            <a:off x="6589088" y="2650283"/>
            <a:ext cx="1534299" cy="398066"/>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单位报表配置</a:t>
            </a:r>
            <a:endParaRPr lang="zh-CN" altLang="zh-CN" sz="1600" dirty="0"/>
          </a:p>
        </p:txBody>
      </p:sp>
      <p:sp>
        <p:nvSpPr>
          <p:cNvPr id="177" name="任意多边形 176"/>
          <p:cNvSpPr/>
          <p:nvPr/>
        </p:nvSpPr>
        <p:spPr bwMode="auto">
          <a:xfrm>
            <a:off x="4574370" y="1430587"/>
            <a:ext cx="1784758" cy="413831"/>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项目信息配置</a:t>
            </a:r>
            <a:endParaRPr lang="zh-CN" altLang="zh-CN" sz="1600" dirty="0"/>
          </a:p>
        </p:txBody>
      </p:sp>
      <p:sp>
        <p:nvSpPr>
          <p:cNvPr id="172" name="任意多边形 171"/>
          <p:cNvSpPr/>
          <p:nvPr/>
        </p:nvSpPr>
        <p:spPr bwMode="auto">
          <a:xfrm>
            <a:off x="4477020" y="2096724"/>
            <a:ext cx="1951784" cy="380650"/>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项目计划配置</a:t>
            </a:r>
            <a:endParaRPr lang="zh-CN" altLang="zh-CN" sz="1600" dirty="0"/>
          </a:p>
        </p:txBody>
      </p:sp>
      <p:cxnSp>
        <p:nvCxnSpPr>
          <p:cNvPr id="325" name="直接箭头连接符 324"/>
          <p:cNvCxnSpPr/>
          <p:nvPr/>
        </p:nvCxnSpPr>
        <p:spPr>
          <a:xfrm rot="5400000">
            <a:off x="7237777" y="2573641"/>
            <a:ext cx="193111" cy="577"/>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cxnSp>
        <p:nvCxnSpPr>
          <p:cNvPr id="326" name="直接箭头连接符 325"/>
          <p:cNvCxnSpPr/>
          <p:nvPr/>
        </p:nvCxnSpPr>
        <p:spPr>
          <a:xfrm rot="5400000">
            <a:off x="7202586" y="1868950"/>
            <a:ext cx="264070" cy="1153"/>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sp>
        <p:nvSpPr>
          <p:cNvPr id="203" name="任意多边形 202"/>
          <p:cNvSpPr/>
          <p:nvPr/>
        </p:nvSpPr>
        <p:spPr bwMode="auto">
          <a:xfrm>
            <a:off x="6524038" y="1430586"/>
            <a:ext cx="1599633" cy="380650"/>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单位人员配备</a:t>
            </a:r>
            <a:endParaRPr lang="zh-CN" altLang="zh-CN" sz="1600" dirty="0"/>
          </a:p>
        </p:txBody>
      </p:sp>
      <p:cxnSp>
        <p:nvCxnSpPr>
          <p:cNvPr id="327" name="直接箭头连接符 326"/>
          <p:cNvCxnSpPr/>
          <p:nvPr/>
        </p:nvCxnSpPr>
        <p:spPr>
          <a:xfrm rot="16200000" flipH="1">
            <a:off x="5270428" y="3207285"/>
            <a:ext cx="319842" cy="1974"/>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sp>
        <p:nvSpPr>
          <p:cNvPr id="163" name="任意多边形 162"/>
          <p:cNvSpPr/>
          <p:nvPr/>
        </p:nvSpPr>
        <p:spPr bwMode="auto">
          <a:xfrm>
            <a:off x="4481253" y="2667700"/>
            <a:ext cx="1852317" cy="431567"/>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defRPr/>
            </a:pPr>
            <a:r>
              <a:rPr lang="zh-CN" altLang="en-US" sz="1600" dirty="0"/>
              <a:t>项目监控配置</a:t>
            </a:r>
            <a:endParaRPr lang="zh-CN" altLang="zh-CN" sz="1600" dirty="0"/>
          </a:p>
        </p:txBody>
      </p:sp>
      <p:sp>
        <p:nvSpPr>
          <p:cNvPr id="336" name="矩形 335"/>
          <p:cNvSpPr/>
          <p:nvPr/>
        </p:nvSpPr>
        <p:spPr bwMode="auto">
          <a:xfrm>
            <a:off x="2286636" y="954773"/>
            <a:ext cx="60948" cy="380650"/>
          </a:xfrm>
          <a:prstGeom prst="rect">
            <a:avLst/>
          </a:prstGeom>
          <a:solidFill>
            <a:schemeClr val="tx1"/>
          </a:solidFill>
          <a:ln w="9525" cap="flat" cmpd="sng" algn="ctr">
            <a:noFill/>
            <a:prstDash val="solid"/>
            <a:round/>
            <a:headEnd type="none" w="med" len="med"/>
            <a:tailEnd type="none" w="med" len="med"/>
          </a:ln>
          <a:effectLst/>
        </p:spPr>
        <p:txBody>
          <a:bodyPr vert="horz" wrap="none" lIns="121862" tIns="60931" rIns="121862" bIns="60931" numCol="1" rtlCol="0" anchor="ctr" anchorCtr="0" compatLnSpc="1">
            <a:prstTxWarp prst="textNoShape">
              <a:avLst/>
            </a:prstTxWarp>
          </a:bodyPr>
          <a:lstStyle/>
          <a:p>
            <a:pPr algn="ctr" defTabSz="1218621"/>
            <a:endParaRPr lang="zh-CN" altLang="en-US" sz="2400" dirty="0" smtClean="0">
              <a:solidFill>
                <a:schemeClr val="bg2"/>
              </a:solidFill>
            </a:endParaRPr>
          </a:p>
        </p:txBody>
      </p:sp>
      <p:sp>
        <p:nvSpPr>
          <p:cNvPr id="337" name="矩形 336"/>
          <p:cNvSpPr/>
          <p:nvPr/>
        </p:nvSpPr>
        <p:spPr bwMode="auto">
          <a:xfrm>
            <a:off x="8320672" y="954773"/>
            <a:ext cx="60948" cy="380650"/>
          </a:xfrm>
          <a:prstGeom prst="rect">
            <a:avLst/>
          </a:prstGeom>
          <a:solidFill>
            <a:schemeClr val="tx1"/>
          </a:solidFill>
          <a:ln w="9525" cap="flat" cmpd="sng" algn="ctr">
            <a:noFill/>
            <a:prstDash val="solid"/>
            <a:round/>
            <a:headEnd type="none" w="med" len="med"/>
            <a:tailEnd type="none" w="med" len="med"/>
          </a:ln>
          <a:effectLst/>
        </p:spPr>
        <p:txBody>
          <a:bodyPr vert="horz" wrap="none" lIns="121862" tIns="60931" rIns="121862" bIns="60931" numCol="1" rtlCol="0" anchor="ctr" anchorCtr="0" compatLnSpc="1">
            <a:prstTxWarp prst="textNoShape">
              <a:avLst/>
            </a:prstTxWarp>
          </a:bodyPr>
          <a:lstStyle/>
          <a:p>
            <a:pPr algn="ctr" defTabSz="1218621"/>
            <a:endParaRPr lang="zh-CN" altLang="en-US" sz="2400" dirty="0" smtClean="0">
              <a:solidFill>
                <a:schemeClr val="bg2"/>
              </a:solidFill>
            </a:endParaRPr>
          </a:p>
        </p:txBody>
      </p:sp>
      <p:sp>
        <p:nvSpPr>
          <p:cNvPr id="338" name="矩形 337"/>
          <p:cNvSpPr/>
          <p:nvPr/>
        </p:nvSpPr>
        <p:spPr bwMode="auto">
          <a:xfrm>
            <a:off x="10572005" y="954773"/>
            <a:ext cx="60948" cy="380650"/>
          </a:xfrm>
          <a:prstGeom prst="rect">
            <a:avLst/>
          </a:prstGeom>
          <a:solidFill>
            <a:schemeClr val="tx1"/>
          </a:solidFill>
          <a:ln w="9525" cap="flat" cmpd="sng" algn="ctr">
            <a:noFill/>
            <a:prstDash val="solid"/>
            <a:round/>
            <a:headEnd type="none" w="med" len="med"/>
            <a:tailEnd type="none" w="med" len="med"/>
          </a:ln>
          <a:effectLst/>
        </p:spPr>
        <p:txBody>
          <a:bodyPr vert="horz" wrap="none" lIns="121862" tIns="60931" rIns="121862" bIns="60931" numCol="1" rtlCol="0" anchor="ctr" anchorCtr="0" compatLnSpc="1">
            <a:prstTxWarp prst="textNoShape">
              <a:avLst/>
            </a:prstTxWarp>
          </a:bodyPr>
          <a:lstStyle/>
          <a:p>
            <a:pPr algn="ctr" defTabSz="1218621"/>
            <a:endParaRPr lang="zh-CN" altLang="en-US" sz="2400" dirty="0" smtClean="0">
              <a:solidFill>
                <a:schemeClr val="bg2"/>
              </a:solidFill>
            </a:endParaRPr>
          </a:p>
        </p:txBody>
      </p:sp>
      <p:sp>
        <p:nvSpPr>
          <p:cNvPr id="156" name="圆角矩形 155"/>
          <p:cNvSpPr/>
          <p:nvPr/>
        </p:nvSpPr>
        <p:spPr>
          <a:xfrm>
            <a:off x="2823650" y="4951601"/>
            <a:ext cx="8510227" cy="334990"/>
          </a:xfrm>
          <a:prstGeom prst="roundRect">
            <a:avLst/>
          </a:prstGeom>
          <a:solidFill>
            <a:srgbClr val="2B248C"/>
          </a:solidFill>
        </p:spPr>
        <p:style>
          <a:lnRef idx="3">
            <a:schemeClr val="lt1"/>
          </a:lnRef>
          <a:fillRef idx="1">
            <a:schemeClr val="accent1"/>
          </a:fillRef>
          <a:effectRef idx="1">
            <a:schemeClr val="accent1"/>
          </a:effectRef>
          <a:fontRef idx="minor">
            <a:schemeClr val="lt1"/>
          </a:fontRef>
        </p:style>
        <p:txBody>
          <a:bodyPr lIns="121862" tIns="60931" rIns="121862" bIns="60931" anchor="ctr"/>
          <a:lstStyle/>
          <a:p>
            <a:pPr algn="ctr" fontAlgn="auto">
              <a:spcBef>
                <a:spcPts val="0"/>
              </a:spcBef>
              <a:spcAft>
                <a:spcPts val="0"/>
              </a:spcAft>
              <a:defRPr/>
            </a:pPr>
            <a:r>
              <a:rPr lang="zh-CN" altLang="en-US" sz="1900" b="1" dirty="0"/>
              <a:t>工作底稿  </a:t>
            </a:r>
            <a:r>
              <a:rPr lang="en-US" altLang="zh-CN" sz="1900" b="1" dirty="0"/>
              <a:t>	</a:t>
            </a:r>
            <a:r>
              <a:rPr lang="zh-CN" altLang="en-US" sz="1900" b="1" dirty="0"/>
              <a:t>工作台帐       统计报表</a:t>
            </a:r>
            <a:r>
              <a:rPr lang="en-US" altLang="zh-CN" sz="1900" b="1" dirty="0"/>
              <a:t>	      </a:t>
            </a:r>
            <a:r>
              <a:rPr lang="zh-CN" altLang="en-US" sz="1900" b="1" dirty="0"/>
              <a:t>工作档案</a:t>
            </a:r>
          </a:p>
        </p:txBody>
      </p:sp>
      <p:cxnSp>
        <p:nvCxnSpPr>
          <p:cNvPr id="340" name="直接连接符 339"/>
          <p:cNvCxnSpPr/>
          <p:nvPr/>
        </p:nvCxnSpPr>
        <p:spPr>
          <a:xfrm rot="5400000">
            <a:off x="5193177" y="4521580"/>
            <a:ext cx="281906" cy="1"/>
          </a:xfrm>
          <a:prstGeom prst="line">
            <a:avLst/>
          </a:prstGeom>
          <a:ln w="25400">
            <a:solidFill>
              <a:srgbClr val="00B050"/>
            </a:solidFill>
          </a:ln>
        </p:spPr>
        <p:style>
          <a:lnRef idx="3">
            <a:schemeClr val="accent3"/>
          </a:lnRef>
          <a:fillRef idx="0">
            <a:schemeClr val="accent3"/>
          </a:fillRef>
          <a:effectRef idx="2">
            <a:schemeClr val="accent3"/>
          </a:effectRef>
          <a:fontRef idx="minor">
            <a:schemeClr val="tx1"/>
          </a:fontRef>
        </p:style>
      </p:cxnSp>
      <p:sp>
        <p:nvSpPr>
          <p:cNvPr id="204" name="任意多边形 203"/>
          <p:cNvSpPr/>
          <p:nvPr/>
        </p:nvSpPr>
        <p:spPr bwMode="auto">
          <a:xfrm>
            <a:off x="4572254" y="3999975"/>
            <a:ext cx="1534299" cy="378360"/>
          </a:xfrm>
          <a:custGeom>
            <a:avLst/>
            <a:gdLst>
              <a:gd name="connsiteX0" fmla="*/ 0 w 2318657"/>
              <a:gd name="connsiteY0" fmla="*/ 68881 h 413280"/>
              <a:gd name="connsiteX1" fmla="*/ 68881 w 2318657"/>
              <a:gd name="connsiteY1" fmla="*/ 0 h 413280"/>
              <a:gd name="connsiteX2" fmla="*/ 2249776 w 2318657"/>
              <a:gd name="connsiteY2" fmla="*/ 0 h 413280"/>
              <a:gd name="connsiteX3" fmla="*/ 2318657 w 2318657"/>
              <a:gd name="connsiteY3" fmla="*/ 68881 h 413280"/>
              <a:gd name="connsiteX4" fmla="*/ 2318657 w 2318657"/>
              <a:gd name="connsiteY4" fmla="*/ 344399 h 413280"/>
              <a:gd name="connsiteX5" fmla="*/ 2249776 w 2318657"/>
              <a:gd name="connsiteY5" fmla="*/ 413280 h 413280"/>
              <a:gd name="connsiteX6" fmla="*/ 68881 w 2318657"/>
              <a:gd name="connsiteY6" fmla="*/ 413280 h 413280"/>
              <a:gd name="connsiteX7" fmla="*/ 0 w 2318657"/>
              <a:gd name="connsiteY7" fmla="*/ 344399 h 413280"/>
              <a:gd name="connsiteX8" fmla="*/ 0 w 2318657"/>
              <a:gd name="connsiteY8" fmla="*/ 68881 h 41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18657" h="413280">
                <a:moveTo>
                  <a:pt x="0" y="68881"/>
                </a:moveTo>
                <a:cubicBezTo>
                  <a:pt x="0" y="30839"/>
                  <a:pt x="30839" y="0"/>
                  <a:pt x="68881" y="0"/>
                </a:cubicBezTo>
                <a:lnTo>
                  <a:pt x="2249776" y="0"/>
                </a:lnTo>
                <a:cubicBezTo>
                  <a:pt x="2287818" y="0"/>
                  <a:pt x="2318657" y="30839"/>
                  <a:pt x="2318657" y="68881"/>
                </a:cubicBezTo>
                <a:lnTo>
                  <a:pt x="2318657" y="344399"/>
                </a:lnTo>
                <a:cubicBezTo>
                  <a:pt x="2318657" y="382441"/>
                  <a:pt x="2287818" y="413280"/>
                  <a:pt x="2249776" y="413280"/>
                </a:cubicBezTo>
                <a:lnTo>
                  <a:pt x="68881" y="413280"/>
                </a:lnTo>
                <a:cubicBezTo>
                  <a:pt x="30839" y="413280"/>
                  <a:pt x="0" y="382441"/>
                  <a:pt x="0" y="344399"/>
                </a:cubicBezTo>
                <a:lnTo>
                  <a:pt x="0" y="68881"/>
                </a:lnTo>
                <a:close/>
              </a:path>
            </a:pathLst>
          </a:custGeom>
          <a:solidFill>
            <a:srgbClr val="3BA0BB"/>
          </a:solidFill>
        </p:spPr>
        <p:style>
          <a:lnRef idx="3">
            <a:schemeClr val="lt1"/>
          </a:lnRef>
          <a:fillRef idx="1">
            <a:schemeClr val="accent2"/>
          </a:fillRef>
          <a:effectRef idx="1">
            <a:schemeClr val="accent2"/>
          </a:effectRef>
          <a:fontRef idx="minor">
            <a:schemeClr val="lt1"/>
          </a:fontRef>
        </p:style>
        <p:txBody>
          <a:bodyPr lIns="143685" tIns="26887" rIns="143685" bIns="26887" spcCol="1693" anchor="ctr"/>
          <a:lstStyle/>
          <a:p>
            <a:pPr algn="ctr" fontAlgn="auto">
              <a:spcBef>
                <a:spcPts val="0"/>
              </a:spcBef>
              <a:spcAft>
                <a:spcPts val="0"/>
              </a:spcAft>
            </a:pPr>
            <a:r>
              <a:rPr lang="zh-CN" altLang="en-US" sz="1600" dirty="0"/>
              <a:t>单位流程配置</a:t>
            </a:r>
            <a:endParaRPr lang="zh-CN" altLang="zh-CN" sz="1600" dirty="0"/>
          </a:p>
        </p:txBody>
      </p:sp>
      <p:cxnSp>
        <p:nvCxnSpPr>
          <p:cNvPr id="344" name="直接连接符 343"/>
          <p:cNvCxnSpPr/>
          <p:nvPr/>
        </p:nvCxnSpPr>
        <p:spPr>
          <a:xfrm rot="5400000">
            <a:off x="906926" y="3286255"/>
            <a:ext cx="3140365" cy="7"/>
          </a:xfrm>
          <a:prstGeom prst="line">
            <a:avLst/>
          </a:prstGeom>
          <a:ln w="25400">
            <a:solidFill>
              <a:srgbClr val="00B050"/>
            </a:solidFill>
          </a:ln>
        </p:spPr>
        <p:style>
          <a:lnRef idx="3">
            <a:schemeClr val="accent3"/>
          </a:lnRef>
          <a:fillRef idx="0">
            <a:schemeClr val="accent3"/>
          </a:fillRef>
          <a:effectRef idx="2">
            <a:schemeClr val="accent3"/>
          </a:effectRef>
          <a:fontRef idx="minor">
            <a:schemeClr val="tx1"/>
          </a:fontRef>
        </p:style>
      </p:cxnSp>
      <p:cxnSp>
        <p:nvCxnSpPr>
          <p:cNvPr id="347" name="直接箭头连接符 346"/>
          <p:cNvCxnSpPr/>
          <p:nvPr/>
        </p:nvCxnSpPr>
        <p:spPr>
          <a:xfrm flipH="1">
            <a:off x="4191318" y="3619325"/>
            <a:ext cx="222849" cy="1"/>
          </a:xfrm>
          <a:prstGeom prst="straightConnector1">
            <a:avLst/>
          </a:prstGeom>
          <a:ln w="25400">
            <a:solidFill>
              <a:srgbClr val="00B050"/>
            </a:solidFill>
            <a:tailEnd type="arrow"/>
          </a:ln>
        </p:spPr>
        <p:style>
          <a:lnRef idx="3">
            <a:schemeClr val="accent3"/>
          </a:lnRef>
          <a:fillRef idx="0">
            <a:schemeClr val="accent3"/>
          </a:fillRef>
          <a:effectRef idx="2">
            <a:schemeClr val="accent3"/>
          </a:effectRef>
          <a:fontRef idx="minor">
            <a:schemeClr val="tx1"/>
          </a:fontRef>
        </p:style>
      </p:cxnSp>
      <p:sp>
        <p:nvSpPr>
          <p:cNvPr id="72" name="矩形 71"/>
          <p:cNvSpPr/>
          <p:nvPr/>
        </p:nvSpPr>
        <p:spPr bwMode="auto">
          <a:xfrm>
            <a:off x="858123" y="954773"/>
            <a:ext cx="1523746" cy="4377477"/>
          </a:xfrm>
          <a:prstGeom prst="rect">
            <a:avLst/>
          </a:prstGeom>
          <a:noFill/>
          <a:ln w="19050" cap="flat" cmpd="sng" algn="ctr">
            <a:noFill/>
            <a:prstDash val="sysDash"/>
            <a:round/>
            <a:headEnd type="none" w="med" len="med"/>
            <a:tailEnd type="none" w="med" len="med"/>
          </a:ln>
          <a:effectLst/>
        </p:spPr>
        <p:txBody>
          <a:bodyPr vert="horz" wrap="none" lIns="121862" tIns="60931" rIns="121862" bIns="60931" numCol="1" rtlCol="0" anchor="ctr" anchorCtr="0" compatLnSpc="1">
            <a:prstTxWarp prst="textNoShape">
              <a:avLst/>
            </a:prstTxWarp>
          </a:bodyPr>
          <a:lstStyle/>
          <a:p>
            <a:pPr algn="ctr" defTabSz="1218621"/>
            <a:endParaRPr lang="zh-CN" altLang="en-US" sz="2400" dirty="0" smtClean="0">
              <a:ln>
                <a:solidFill>
                  <a:schemeClr val="bg1">
                    <a:lumMod val="60000"/>
                    <a:lumOff val="40000"/>
                  </a:schemeClr>
                </a:solidFill>
              </a:ln>
              <a:noFill/>
            </a:endParaRPr>
          </a:p>
        </p:txBody>
      </p:sp>
      <p:sp>
        <p:nvSpPr>
          <p:cNvPr id="73" name="矩形 72"/>
          <p:cNvSpPr/>
          <p:nvPr/>
        </p:nvSpPr>
        <p:spPr bwMode="auto">
          <a:xfrm>
            <a:off x="8381619" y="954773"/>
            <a:ext cx="2207723" cy="3901664"/>
          </a:xfrm>
          <a:prstGeom prst="rect">
            <a:avLst/>
          </a:prstGeom>
          <a:noFill/>
          <a:ln w="19050" cap="flat" cmpd="sng" algn="ctr">
            <a:noFill/>
            <a:prstDash val="sysDash"/>
            <a:round/>
            <a:headEnd type="none" w="med" len="med"/>
            <a:tailEnd type="none" w="med" len="med"/>
          </a:ln>
          <a:effectLst/>
        </p:spPr>
        <p:txBody>
          <a:bodyPr vert="horz" wrap="none" lIns="121862" tIns="60931" rIns="121862" bIns="60931" numCol="1" rtlCol="0" anchor="ctr" anchorCtr="0" compatLnSpc="1">
            <a:prstTxWarp prst="textNoShape">
              <a:avLst/>
            </a:prstTxWarp>
          </a:bodyPr>
          <a:lstStyle/>
          <a:p>
            <a:pPr algn="ctr" defTabSz="1218621"/>
            <a:endParaRPr lang="zh-CN" altLang="en-US" sz="2400" dirty="0" smtClean="0">
              <a:ln>
                <a:solidFill>
                  <a:schemeClr val="bg1">
                    <a:lumMod val="60000"/>
                    <a:lumOff val="40000"/>
                  </a:schemeClr>
                </a:solidFill>
              </a:ln>
              <a:noFill/>
            </a:endParaRPr>
          </a:p>
        </p:txBody>
      </p:sp>
      <p:sp>
        <p:nvSpPr>
          <p:cNvPr id="74" name="矩形 73"/>
          <p:cNvSpPr/>
          <p:nvPr/>
        </p:nvSpPr>
        <p:spPr bwMode="auto">
          <a:xfrm>
            <a:off x="10667238" y="954773"/>
            <a:ext cx="1047575" cy="3901664"/>
          </a:xfrm>
          <a:prstGeom prst="rect">
            <a:avLst/>
          </a:prstGeom>
          <a:noFill/>
          <a:ln w="19050" cap="flat" cmpd="sng" algn="ctr">
            <a:solidFill>
              <a:schemeClr val="tx1"/>
            </a:solidFill>
            <a:prstDash val="sysDash"/>
            <a:round/>
            <a:headEnd type="none" w="med" len="med"/>
            <a:tailEnd type="none" w="med" len="med"/>
          </a:ln>
          <a:effectLst/>
        </p:spPr>
        <p:txBody>
          <a:bodyPr vert="horz" wrap="none" lIns="121862" tIns="60931" rIns="121862" bIns="60931" numCol="1" rtlCol="0" anchor="ctr" anchorCtr="0" compatLnSpc="1">
            <a:prstTxWarp prst="textNoShape">
              <a:avLst/>
            </a:prstTxWarp>
          </a:bodyPr>
          <a:lstStyle/>
          <a:p>
            <a:pPr algn="ctr" defTabSz="1218621"/>
            <a:endParaRPr lang="zh-CN" altLang="en-US" sz="2400" dirty="0" smtClean="0">
              <a:ln>
                <a:solidFill>
                  <a:schemeClr val="bg1">
                    <a:lumMod val="60000"/>
                    <a:lumOff val="40000"/>
                  </a:schemeClr>
                </a:solidFill>
              </a:ln>
              <a:noFill/>
            </a:endParaRPr>
          </a:p>
        </p:txBody>
      </p:sp>
      <p:sp>
        <p:nvSpPr>
          <p:cNvPr id="78" name="矩形 77"/>
          <p:cNvSpPr/>
          <p:nvPr/>
        </p:nvSpPr>
        <p:spPr bwMode="auto">
          <a:xfrm>
            <a:off x="2462981" y="944942"/>
            <a:ext cx="5869858" cy="3901664"/>
          </a:xfrm>
          <a:prstGeom prst="rect">
            <a:avLst/>
          </a:prstGeom>
          <a:noFill/>
          <a:ln w="19050" cap="flat" cmpd="sng" algn="ctr">
            <a:noFill/>
            <a:prstDash val="sysDash"/>
            <a:round/>
            <a:headEnd type="none" w="med" len="med"/>
            <a:tailEnd type="none" w="med" len="med"/>
          </a:ln>
          <a:effectLst/>
        </p:spPr>
        <p:txBody>
          <a:bodyPr vert="horz" wrap="none" lIns="121862" tIns="60931" rIns="121862" bIns="60931" numCol="1" rtlCol="0" anchor="ctr" anchorCtr="0" compatLnSpc="1">
            <a:prstTxWarp prst="textNoShape">
              <a:avLst/>
            </a:prstTxWarp>
          </a:bodyPr>
          <a:lstStyle/>
          <a:p>
            <a:pPr algn="ctr" defTabSz="1218621"/>
            <a:endParaRPr lang="zh-CN" altLang="en-US" sz="2400" dirty="0" smtClean="0">
              <a:ln>
                <a:solidFill>
                  <a:schemeClr val="bg1">
                    <a:lumMod val="60000"/>
                    <a:lumOff val="40000"/>
                  </a:schemeClr>
                </a:solidFill>
              </a:ln>
              <a:noFill/>
            </a:endParaRPr>
          </a:p>
        </p:txBody>
      </p:sp>
      <p:sp>
        <p:nvSpPr>
          <p:cNvPr id="79" name="AutoShape 23"/>
          <p:cNvSpPr>
            <a:spLocks noChangeArrowheads="1"/>
          </p:cNvSpPr>
          <p:nvPr/>
        </p:nvSpPr>
        <p:spPr bwMode="auto">
          <a:xfrm>
            <a:off x="324786" y="363517"/>
            <a:ext cx="323550" cy="302404"/>
          </a:xfrm>
          <a:prstGeom prst="chevron">
            <a:avLst>
              <a:gd name="adj" fmla="val 56374"/>
            </a:avLst>
          </a:prstGeom>
          <a:gradFill rotWithShape="1">
            <a:gsLst>
              <a:gs pos="0">
                <a:srgbClr val="0F6FC6"/>
              </a:gs>
              <a:gs pos="100000">
                <a:srgbClr val="009DD9">
                  <a:alpha val="89998"/>
                </a:srgbClr>
              </a:gs>
            </a:gsLst>
            <a:lin ang="2700000" scaled="1"/>
          </a:gradFill>
          <a:ln w="9525" algn="ctr">
            <a:noFill/>
            <a:miter lim="800000"/>
            <a:headEnd/>
            <a:tailEnd/>
          </a:ln>
        </p:spPr>
        <p:txBody>
          <a:bodyPr wrap="none" anchor="ctr"/>
          <a:lstStyle/>
          <a:p>
            <a:pPr algn="ctr"/>
            <a:endParaRPr lang="zh-CN" altLang="en-US"/>
          </a:p>
        </p:txBody>
      </p:sp>
      <p:sp>
        <p:nvSpPr>
          <p:cNvPr id="80" name="AutoShape 23"/>
          <p:cNvSpPr>
            <a:spLocks noChangeArrowheads="1"/>
          </p:cNvSpPr>
          <p:nvPr/>
        </p:nvSpPr>
        <p:spPr bwMode="auto">
          <a:xfrm>
            <a:off x="582780" y="363517"/>
            <a:ext cx="323550" cy="302404"/>
          </a:xfrm>
          <a:prstGeom prst="chevron">
            <a:avLst>
              <a:gd name="adj" fmla="val 56374"/>
            </a:avLst>
          </a:prstGeom>
          <a:gradFill rotWithShape="1">
            <a:gsLst>
              <a:gs pos="0">
                <a:srgbClr val="0F6FC6"/>
              </a:gs>
              <a:gs pos="100000">
                <a:srgbClr val="009DD9">
                  <a:alpha val="89998"/>
                </a:srgbClr>
              </a:gs>
            </a:gsLst>
            <a:lin ang="2700000" scaled="1"/>
          </a:gradFill>
          <a:ln w="9525" algn="ctr">
            <a:noFill/>
            <a:miter lim="800000"/>
            <a:headEnd/>
            <a:tailEnd/>
          </a:ln>
        </p:spPr>
        <p:txBody>
          <a:bodyPr wrap="none" anchor="ctr"/>
          <a:lstStyle/>
          <a:p>
            <a:pPr algn="ct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mph" presetSubtype="2" fill="hold" nodeType="clickEffect">
                                  <p:stCondLst>
                                    <p:cond delay="0"/>
                                  </p:stCondLst>
                                  <p:childTnLst>
                                    <p:animClr clrSpc="rgb" dir="cw">
                                      <p:cBhvr>
                                        <p:cTn id="6" dur="500" fill="hold"/>
                                        <p:tgtEl>
                                          <p:spTgt spid="72"/>
                                        </p:tgtEl>
                                        <p:attrNameLst>
                                          <p:attrName>stroke.color</p:attrName>
                                        </p:attrNameLst>
                                      </p:cBhvr>
                                      <p:to>
                                        <a:srgbClr val="C00000"/>
                                      </p:to>
                                    </p:animClr>
                                    <p:set>
                                      <p:cBhvr>
                                        <p:cTn id="7" dur="500" fill="hold"/>
                                        <p:tgtEl>
                                          <p:spTgt spid="72"/>
                                        </p:tgtEl>
                                        <p:attrNameLst>
                                          <p:attrName>stroke.on</p:attrName>
                                        </p:attrNameLst>
                                      </p:cBhvr>
                                      <p:to>
                                        <p:strVal val="true"/>
                                      </p:to>
                                    </p:set>
                                  </p:childTnLst>
                                </p:cTn>
                              </p:par>
                            </p:childTnLst>
                          </p:cTn>
                        </p:par>
                      </p:childTnLst>
                    </p:cTn>
                  </p:par>
                  <p:par>
                    <p:cTn id="8" fill="hold">
                      <p:stCondLst>
                        <p:cond delay="indefinite"/>
                      </p:stCondLst>
                      <p:childTnLst>
                        <p:par>
                          <p:cTn id="9" fill="hold">
                            <p:stCondLst>
                              <p:cond delay="0"/>
                            </p:stCondLst>
                            <p:childTnLst>
                              <p:par>
                                <p:cTn id="10" presetID="7" presetClass="emph" presetSubtype="2" fill="hold" nodeType="clickEffect">
                                  <p:stCondLst>
                                    <p:cond delay="0"/>
                                  </p:stCondLst>
                                  <p:childTnLst>
                                    <p:animClr clrSpc="rgb" dir="cw">
                                      <p:cBhvr>
                                        <p:cTn id="11" dur="500" fill="hold"/>
                                        <p:tgtEl>
                                          <p:spTgt spid="78"/>
                                        </p:tgtEl>
                                        <p:attrNameLst>
                                          <p:attrName>stroke.color</p:attrName>
                                        </p:attrNameLst>
                                      </p:cBhvr>
                                      <p:to>
                                        <a:srgbClr val="C00000"/>
                                      </p:to>
                                    </p:animClr>
                                    <p:set>
                                      <p:cBhvr>
                                        <p:cTn id="12" dur="500" fill="hold"/>
                                        <p:tgtEl>
                                          <p:spTgt spid="78"/>
                                        </p:tgtEl>
                                        <p:attrNameLst>
                                          <p:attrName>stroke.on</p:attrName>
                                        </p:attrNameLst>
                                      </p:cBhvr>
                                      <p:to>
                                        <p:strVal val="true"/>
                                      </p:to>
                                    </p:set>
                                  </p:childTnLst>
                                </p:cTn>
                              </p:par>
                            </p:childTnLst>
                          </p:cTn>
                        </p:par>
                      </p:childTnLst>
                    </p:cTn>
                  </p:par>
                  <p:par>
                    <p:cTn id="13" fill="hold">
                      <p:stCondLst>
                        <p:cond delay="indefinite"/>
                      </p:stCondLst>
                      <p:childTnLst>
                        <p:par>
                          <p:cTn id="14" fill="hold">
                            <p:stCondLst>
                              <p:cond delay="0"/>
                            </p:stCondLst>
                            <p:childTnLst>
                              <p:par>
                                <p:cTn id="15" presetID="7" presetClass="emph" presetSubtype="2" fill="hold" nodeType="clickEffect">
                                  <p:stCondLst>
                                    <p:cond delay="0"/>
                                  </p:stCondLst>
                                  <p:childTnLst>
                                    <p:animClr clrSpc="rgb" dir="cw">
                                      <p:cBhvr>
                                        <p:cTn id="16" dur="500" fill="hold"/>
                                        <p:tgtEl>
                                          <p:spTgt spid="73"/>
                                        </p:tgtEl>
                                        <p:attrNameLst>
                                          <p:attrName>stroke.color</p:attrName>
                                        </p:attrNameLst>
                                      </p:cBhvr>
                                      <p:to>
                                        <a:srgbClr val="C00000"/>
                                      </p:to>
                                    </p:animClr>
                                    <p:set>
                                      <p:cBhvr>
                                        <p:cTn id="17" dur="500" fill="hold"/>
                                        <p:tgtEl>
                                          <p:spTgt spid="73"/>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7" presetClass="emph" presetSubtype="2" fill="hold" nodeType="clickEffect">
                                  <p:stCondLst>
                                    <p:cond delay="0"/>
                                  </p:stCondLst>
                                  <p:childTnLst>
                                    <p:animClr clrSpc="rgb" dir="cw">
                                      <p:cBhvr>
                                        <p:cTn id="21" dur="500" fill="hold"/>
                                        <p:tgtEl>
                                          <p:spTgt spid="74"/>
                                        </p:tgtEl>
                                        <p:attrNameLst>
                                          <p:attrName>stroke.color</p:attrName>
                                        </p:attrNameLst>
                                      </p:cBhvr>
                                      <p:to>
                                        <a:srgbClr val="C00000"/>
                                      </p:to>
                                    </p:animClr>
                                    <p:set>
                                      <p:cBhvr>
                                        <p:cTn id="22" dur="500" fill="hold"/>
                                        <p:tgtEl>
                                          <p:spTgt spid="74"/>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5"/>
          <p:cNvSpPr txBox="1">
            <a:spLocks noChangeArrowheads="1"/>
          </p:cNvSpPr>
          <p:nvPr/>
        </p:nvSpPr>
        <p:spPr bwMode="auto">
          <a:xfrm>
            <a:off x="779525" y="46609"/>
            <a:ext cx="3326947" cy="507831"/>
          </a:xfrm>
          <a:prstGeom prst="rect">
            <a:avLst/>
          </a:prstGeom>
          <a:noFill/>
          <a:ln w="9525">
            <a:noFill/>
            <a:miter lim="800000"/>
            <a:headEnd/>
            <a:tailEnd/>
          </a:ln>
          <a:effectLst/>
        </p:spPr>
        <p:txBody>
          <a:bodyPr wrap="square">
            <a:spAutoFit/>
          </a:bodyPr>
          <a:lstStyle/>
          <a:p>
            <a:pPr defTabSz="457200">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人员</a:t>
            </a:r>
            <a:r>
              <a:rPr lang="zh-CN" altLang="en-US" sz="2700" b="1" dirty="0">
                <a:solidFill>
                  <a:schemeClr val="accent1"/>
                </a:solidFill>
                <a:latin typeface="微软雅黑" panose="020B0503020204020204" pitchFamily="34" charset="-122"/>
                <a:ea typeface="微软雅黑" panose="020B0503020204020204" pitchFamily="34" charset="-122"/>
              </a:rPr>
              <a:t>绩效</a:t>
            </a:r>
          </a:p>
        </p:txBody>
      </p:sp>
      <p:pic>
        <p:nvPicPr>
          <p:cNvPr id="6" name="图片 5"/>
          <p:cNvPicPr>
            <a:picLocks noChangeAspect="1"/>
          </p:cNvPicPr>
          <p:nvPr/>
        </p:nvPicPr>
        <p:blipFill>
          <a:blip r:embed="rId3" cstate="print"/>
          <a:stretch>
            <a:fillRect/>
          </a:stretch>
        </p:blipFill>
        <p:spPr>
          <a:xfrm>
            <a:off x="1524000" y="764705"/>
            <a:ext cx="9144000" cy="6021287"/>
          </a:xfrm>
          <a:prstGeom prst="rect">
            <a:avLst/>
          </a:prstGeom>
        </p:spPr>
      </p:pic>
      <p:pic>
        <p:nvPicPr>
          <p:cNvPr id="9" name="图片 8"/>
          <p:cNvPicPr>
            <a:picLocks noChangeAspect="1"/>
          </p:cNvPicPr>
          <p:nvPr/>
        </p:nvPicPr>
        <p:blipFill>
          <a:blip r:embed="rId4" cstate="print"/>
          <a:stretch>
            <a:fillRect/>
          </a:stretch>
        </p:blipFill>
        <p:spPr>
          <a:xfrm>
            <a:off x="4582" y="680257"/>
            <a:ext cx="12182837" cy="6172200"/>
          </a:xfrm>
          <a:prstGeom prst="rect">
            <a:avLst/>
          </a:prstGeom>
        </p:spPr>
      </p:pic>
      <p:grpSp>
        <p:nvGrpSpPr>
          <p:cNvPr id="12" name="组合 11"/>
          <p:cNvGrpSpPr/>
          <p:nvPr/>
        </p:nvGrpSpPr>
        <p:grpSpPr>
          <a:xfrm>
            <a:off x="7914364" y="5233809"/>
            <a:ext cx="771526" cy="209550"/>
            <a:chOff x="5960715" y="5157192"/>
            <a:chExt cx="771525" cy="209550"/>
          </a:xfrm>
        </p:grpSpPr>
        <p:pic>
          <p:nvPicPr>
            <p:cNvPr id="10" name="图片 9"/>
            <p:cNvPicPr>
              <a:picLocks noChangeAspect="1"/>
            </p:cNvPicPr>
            <p:nvPr/>
          </p:nvPicPr>
          <p:blipFill>
            <a:blip r:embed="rId5" cstate="print"/>
            <a:stretch>
              <a:fillRect/>
            </a:stretch>
          </p:blipFill>
          <p:spPr>
            <a:xfrm>
              <a:off x="5960715" y="5157192"/>
              <a:ext cx="771525" cy="209550"/>
            </a:xfrm>
            <a:prstGeom prst="rect">
              <a:avLst/>
            </a:prstGeom>
          </p:spPr>
        </p:pic>
        <p:sp>
          <p:nvSpPr>
            <p:cNvPr id="11" name="矩形 10"/>
            <p:cNvSpPr/>
            <p:nvPr/>
          </p:nvSpPr>
          <p:spPr>
            <a:xfrm>
              <a:off x="5961381" y="5157192"/>
              <a:ext cx="770859" cy="20955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grpSp>
      <p:sp>
        <p:nvSpPr>
          <p:cNvPr id="8" name="AutoShape 23"/>
          <p:cNvSpPr>
            <a:spLocks noChangeArrowheads="1"/>
          </p:cNvSpPr>
          <p:nvPr/>
        </p:nvSpPr>
        <p:spPr bwMode="auto">
          <a:xfrm>
            <a:off x="228202"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3" name="AutoShape 23"/>
          <p:cNvSpPr>
            <a:spLocks noChangeArrowheads="1"/>
          </p:cNvSpPr>
          <p:nvPr/>
        </p:nvSpPr>
        <p:spPr bwMode="auto">
          <a:xfrm>
            <a:off x="486830"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195843043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nodeType="clickEffect">
                                  <p:stCondLst>
                                    <p:cond delay="50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105"/>
          <p:cNvSpPr txBox="1">
            <a:spLocks noChangeArrowheads="1"/>
          </p:cNvSpPr>
          <p:nvPr/>
        </p:nvSpPr>
        <p:spPr bwMode="auto">
          <a:xfrm>
            <a:off x="765119" y="33756"/>
            <a:ext cx="3490985" cy="507831"/>
          </a:xfrm>
          <a:prstGeom prst="rect">
            <a:avLst/>
          </a:prstGeom>
          <a:noFill/>
          <a:ln w="9525">
            <a:noFill/>
            <a:miter lim="800000"/>
            <a:headEnd/>
            <a:tailEnd/>
          </a:ln>
          <a:effectLst/>
        </p:spPr>
        <p:txBody>
          <a:bodyPr wrap="square">
            <a:spAutoFit/>
          </a:bodyPr>
          <a:lstStyle/>
          <a:p>
            <a:pPr defTabSz="457200">
              <a:spcBef>
                <a:spcPct val="50000"/>
              </a:spcBef>
              <a:defRPr/>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人员</a:t>
            </a:r>
            <a:r>
              <a:rPr lang="zh-CN" altLang="en-US" sz="2700" b="1" dirty="0">
                <a:solidFill>
                  <a:schemeClr val="accent1"/>
                </a:solidFill>
                <a:latin typeface="微软雅黑" panose="020B0503020204020204" pitchFamily="34" charset="-122"/>
                <a:ea typeface="微软雅黑" panose="020B0503020204020204" pitchFamily="34" charset="-122"/>
              </a:rPr>
              <a:t>绩效</a:t>
            </a:r>
          </a:p>
        </p:txBody>
      </p:sp>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6493" y="589420"/>
            <a:ext cx="11956662" cy="6203171"/>
          </a:xfrm>
          <a:prstGeom prst="rect">
            <a:avLst/>
          </a:prstGeom>
        </p:spPr>
      </p:pic>
      <p:sp>
        <p:nvSpPr>
          <p:cNvPr id="13" name="矩形 12"/>
          <p:cNvSpPr/>
          <p:nvPr/>
        </p:nvSpPr>
        <p:spPr>
          <a:xfrm>
            <a:off x="10796171" y="857083"/>
            <a:ext cx="1246984" cy="461637"/>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3" name="图片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86493" y="612604"/>
            <a:ext cx="11956662" cy="6046182"/>
          </a:xfrm>
          <a:prstGeom prst="rect">
            <a:avLst/>
          </a:prstGeom>
        </p:spPr>
      </p:pic>
      <p:sp>
        <p:nvSpPr>
          <p:cNvPr id="15" name="矩形 14"/>
          <p:cNvSpPr/>
          <p:nvPr/>
        </p:nvSpPr>
        <p:spPr>
          <a:xfrm>
            <a:off x="8157815" y="1653941"/>
            <a:ext cx="1512168" cy="31061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00"/>
          </a:p>
        </p:txBody>
      </p:sp>
      <p:pic>
        <p:nvPicPr>
          <p:cNvPr id="8" name="图片 7"/>
          <p:cNvPicPr>
            <a:picLocks noChangeAspect="1"/>
          </p:cNvPicPr>
          <p:nvPr/>
        </p:nvPicPr>
        <p:blipFill>
          <a:blip r:embed="rId5" cstate="print">
            <a:extLst>
              <a:ext uri="{28A0092B-C50C-407E-A947-70E740481C1C}">
                <a14:useLocalDpi xmlns="" xmlns:a14="http://schemas.microsoft.com/office/drawing/2010/main" val="0"/>
              </a:ext>
            </a:extLst>
          </a:blip>
          <a:stretch>
            <a:fillRect/>
          </a:stretch>
        </p:blipFill>
        <p:spPr>
          <a:xfrm>
            <a:off x="86493" y="588990"/>
            <a:ext cx="11956662" cy="6093407"/>
          </a:xfrm>
          <a:prstGeom prst="rect">
            <a:avLst/>
          </a:prstGeom>
        </p:spPr>
      </p:pic>
      <p:sp>
        <p:nvSpPr>
          <p:cNvPr id="9" name="AutoShape 23"/>
          <p:cNvSpPr>
            <a:spLocks noChangeArrowheads="1"/>
          </p:cNvSpPr>
          <p:nvPr/>
        </p:nvSpPr>
        <p:spPr bwMode="auto">
          <a:xfrm>
            <a:off x="228202"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0" name="AutoShape 23"/>
          <p:cNvSpPr>
            <a:spLocks noChangeArrowheads="1"/>
          </p:cNvSpPr>
          <p:nvPr/>
        </p:nvSpPr>
        <p:spPr bwMode="auto">
          <a:xfrm>
            <a:off x="486830"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1557912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50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50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50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50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5"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7" descr="2"/>
          <p:cNvSpPr txBox="1">
            <a:spLocks noChangeArrowheads="1"/>
          </p:cNvSpPr>
          <p:nvPr/>
        </p:nvSpPr>
        <p:spPr bwMode="gray">
          <a:xfrm>
            <a:off x="708694" y="83679"/>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后评价</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16" name="Text Box 52"/>
          <p:cNvSpPr txBox="1">
            <a:spLocks noChangeArrowheads="1"/>
          </p:cNvSpPr>
          <p:nvPr/>
        </p:nvSpPr>
        <p:spPr bwMode="auto">
          <a:xfrm>
            <a:off x="4791031" y="1032414"/>
            <a:ext cx="3824292" cy="497957"/>
          </a:xfrm>
          <a:prstGeom prst="rect">
            <a:avLst/>
          </a:prstGeom>
          <a:noFill/>
          <a:ln w="9525" algn="ctr">
            <a:noFill/>
            <a:miter lim="800000"/>
            <a:headEnd/>
            <a:tailEnd/>
          </a:ln>
        </p:spPr>
        <p:txBody>
          <a:bodyPr wrap="square">
            <a:spAutoFit/>
          </a:bodyPr>
          <a:lstStyle/>
          <a:p>
            <a:pPr latinLnBrk="1">
              <a:lnSpc>
                <a:spcPct val="120000"/>
              </a:lnSpc>
              <a:defRPr/>
            </a:pPr>
            <a:r>
              <a:rPr kumimoji="1" lang="zh-CN" altLang="en-US" sz="2400" b="1" spc="300" dirty="0" smtClean="0">
                <a:solidFill>
                  <a:srgbClr val="C00000"/>
                </a:solidFill>
                <a:latin typeface="微软雅黑" pitchFamily="34" charset="-122"/>
                <a:ea typeface="微软雅黑" pitchFamily="34" charset="-122"/>
              </a:rPr>
              <a:t>后评价模型</a:t>
            </a:r>
          </a:p>
        </p:txBody>
      </p:sp>
      <p:pic>
        <p:nvPicPr>
          <p:cNvPr id="17" name="图片 1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69843" y="1393506"/>
            <a:ext cx="2448272" cy="4185360"/>
          </a:xfrm>
          <a:prstGeom prst="rect">
            <a:avLst/>
          </a:prstGeom>
        </p:spPr>
      </p:pic>
      <p:grpSp>
        <p:nvGrpSpPr>
          <p:cNvPr id="18" name="组合 17"/>
          <p:cNvGrpSpPr/>
          <p:nvPr/>
        </p:nvGrpSpPr>
        <p:grpSpPr>
          <a:xfrm>
            <a:off x="3380722" y="1836792"/>
            <a:ext cx="7715250" cy="3983038"/>
            <a:chOff x="1000125" y="1616075"/>
            <a:chExt cx="7715250" cy="3983038"/>
          </a:xfrm>
        </p:grpSpPr>
        <p:sp>
          <p:nvSpPr>
            <p:cNvPr id="19" name="右箭头 7"/>
            <p:cNvSpPr>
              <a:spLocks noChangeArrowheads="1"/>
            </p:cNvSpPr>
            <p:nvPr/>
          </p:nvSpPr>
          <p:spPr bwMode="auto">
            <a:xfrm rot="5400000">
              <a:off x="7072312" y="4286251"/>
              <a:ext cx="1285875" cy="285750"/>
            </a:xfrm>
            <a:prstGeom prst="rightArrow">
              <a:avLst>
                <a:gd name="adj1" fmla="val 50000"/>
                <a:gd name="adj2" fmla="val 50048"/>
              </a:avLst>
            </a:prstGeom>
            <a:solidFill>
              <a:srgbClr val="1D8AC8">
                <a:alpha val="30196"/>
              </a:srgbClr>
            </a:solidFill>
            <a:ln w="6350">
              <a:solidFill>
                <a:srgbClr val="1D8AC8"/>
              </a:solidFill>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20" name="右箭头 7"/>
            <p:cNvSpPr>
              <a:spLocks noChangeArrowheads="1"/>
            </p:cNvSpPr>
            <p:nvPr/>
          </p:nvSpPr>
          <p:spPr bwMode="auto">
            <a:xfrm rot="5400000">
              <a:off x="4071937" y="4286251"/>
              <a:ext cx="1285875" cy="285750"/>
            </a:xfrm>
            <a:prstGeom prst="rightArrow">
              <a:avLst>
                <a:gd name="adj1" fmla="val 50000"/>
                <a:gd name="adj2" fmla="val 50048"/>
              </a:avLst>
            </a:prstGeom>
            <a:solidFill>
              <a:srgbClr val="1D8AC8">
                <a:alpha val="30196"/>
              </a:srgbClr>
            </a:solidFill>
            <a:ln w="6350">
              <a:solidFill>
                <a:srgbClr val="1D8AC8"/>
              </a:solidFill>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21" name="右箭头 7"/>
            <p:cNvSpPr>
              <a:spLocks noChangeArrowheads="1"/>
            </p:cNvSpPr>
            <p:nvPr/>
          </p:nvSpPr>
          <p:spPr bwMode="auto">
            <a:xfrm rot="5400000">
              <a:off x="4179094" y="2464594"/>
              <a:ext cx="1071562" cy="285750"/>
            </a:xfrm>
            <a:prstGeom prst="rightArrow">
              <a:avLst>
                <a:gd name="adj1" fmla="val 50000"/>
                <a:gd name="adj2" fmla="val 50048"/>
              </a:avLst>
            </a:prstGeom>
            <a:solidFill>
              <a:srgbClr val="1D8AC8">
                <a:alpha val="30196"/>
              </a:srgbClr>
            </a:solidFill>
            <a:ln w="6350">
              <a:solidFill>
                <a:srgbClr val="1D8AC8"/>
              </a:solidFill>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22" name="右箭头 7"/>
            <p:cNvSpPr>
              <a:spLocks noChangeArrowheads="1"/>
            </p:cNvSpPr>
            <p:nvPr/>
          </p:nvSpPr>
          <p:spPr bwMode="auto">
            <a:xfrm rot="5400000">
              <a:off x="1464469" y="2464594"/>
              <a:ext cx="1071562" cy="285750"/>
            </a:xfrm>
            <a:prstGeom prst="rightArrow">
              <a:avLst>
                <a:gd name="adj1" fmla="val 50000"/>
                <a:gd name="adj2" fmla="val 50048"/>
              </a:avLst>
            </a:prstGeom>
            <a:solidFill>
              <a:srgbClr val="1D8AC8">
                <a:alpha val="30196"/>
              </a:srgbClr>
            </a:solidFill>
            <a:ln w="6350">
              <a:solidFill>
                <a:srgbClr val="1D8AC8"/>
              </a:solidFill>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23" name="圆角矩形 22"/>
            <p:cNvSpPr/>
            <p:nvPr/>
          </p:nvSpPr>
          <p:spPr>
            <a:xfrm>
              <a:off x="1143000" y="3214688"/>
              <a:ext cx="2000250" cy="527050"/>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后评价报告模板</a:t>
              </a:r>
            </a:p>
          </p:txBody>
        </p:sp>
        <p:sp>
          <p:nvSpPr>
            <p:cNvPr id="24" name="圆角矩形 23"/>
            <p:cNvSpPr/>
            <p:nvPr/>
          </p:nvSpPr>
          <p:spPr>
            <a:xfrm>
              <a:off x="3821113" y="3214688"/>
              <a:ext cx="1751012" cy="527050"/>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后评价管理</a:t>
              </a:r>
            </a:p>
          </p:txBody>
        </p:sp>
        <p:sp>
          <p:nvSpPr>
            <p:cNvPr id="25" name="圆角矩形 24"/>
            <p:cNvSpPr/>
            <p:nvPr/>
          </p:nvSpPr>
          <p:spPr>
            <a:xfrm>
              <a:off x="6786563" y="3214688"/>
              <a:ext cx="1785937" cy="527050"/>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后评价报告</a:t>
              </a:r>
            </a:p>
          </p:txBody>
        </p:sp>
        <p:sp>
          <p:nvSpPr>
            <p:cNvPr id="26" name="圆角矩形 25"/>
            <p:cNvSpPr/>
            <p:nvPr/>
          </p:nvSpPr>
          <p:spPr>
            <a:xfrm>
              <a:off x="3857625" y="5072063"/>
              <a:ext cx="1751013" cy="527050"/>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a:latin typeface="微软雅黑" panose="020B0503020204020204" pitchFamily="34" charset="-122"/>
                  <a:ea typeface="微软雅黑" panose="020B0503020204020204" pitchFamily="34" charset="-122"/>
                </a:rPr>
                <a:t>后评价分析</a:t>
              </a:r>
              <a:endParaRPr lang="zh-CN" altLang="en-US" sz="1400" b="1" dirty="0">
                <a:latin typeface="微软雅黑" panose="020B0503020204020204" pitchFamily="34" charset="-122"/>
                <a:ea typeface="微软雅黑" panose="020B0503020204020204" pitchFamily="34" charset="-122"/>
              </a:endParaRPr>
            </a:p>
          </p:txBody>
        </p:sp>
        <p:sp>
          <p:nvSpPr>
            <p:cNvPr id="27" name="圆角矩形 26"/>
            <p:cNvSpPr/>
            <p:nvPr/>
          </p:nvSpPr>
          <p:spPr>
            <a:xfrm>
              <a:off x="6715125" y="5072063"/>
              <a:ext cx="1785938" cy="527050"/>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后评价报告的应用</a:t>
              </a:r>
            </a:p>
          </p:txBody>
        </p:sp>
        <p:sp>
          <p:nvSpPr>
            <p:cNvPr id="28" name="圆角矩形 27"/>
            <p:cNvSpPr/>
            <p:nvPr/>
          </p:nvSpPr>
          <p:spPr>
            <a:xfrm>
              <a:off x="1143000" y="1616075"/>
              <a:ext cx="2000250" cy="527050"/>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指标对应导入</a:t>
              </a:r>
            </a:p>
          </p:txBody>
        </p:sp>
        <p:sp>
          <p:nvSpPr>
            <p:cNvPr id="29" name="圆角矩形 28"/>
            <p:cNvSpPr/>
            <p:nvPr/>
          </p:nvSpPr>
          <p:spPr>
            <a:xfrm>
              <a:off x="3786188" y="1616075"/>
              <a:ext cx="1751012" cy="527050"/>
            </a:xfrm>
            <a:prstGeom prst="roundRect">
              <a:avLst/>
            </a:prstGeom>
            <a:solidFill>
              <a:srgbClr val="0070C0"/>
            </a:solidFill>
            <a:ln>
              <a:noFill/>
            </a:ln>
          </p:spPr>
          <p:style>
            <a:lnRef idx="3">
              <a:schemeClr val="lt1"/>
            </a:lnRef>
            <a:fillRef idx="1">
              <a:schemeClr val="accent6"/>
            </a:fillRef>
            <a:effectRef idx="1">
              <a:schemeClr val="accent6"/>
            </a:effectRef>
            <a:fontRef idx="minor">
              <a:schemeClr val="lt1"/>
            </a:fontRef>
          </p:style>
          <p:txBody>
            <a:bodyPr wrap="none" anchor="ctr"/>
            <a:lstStyle/>
            <a:p>
              <a:pPr algn="ctr">
                <a:lnSpc>
                  <a:spcPct val="150000"/>
                </a:lnSpc>
                <a:defRPr/>
              </a:pPr>
              <a:r>
                <a:rPr lang="zh-CN" altLang="en-US" sz="1400" b="1" dirty="0">
                  <a:latin typeface="微软雅黑" panose="020B0503020204020204" pitchFamily="34" charset="-122"/>
                  <a:ea typeface="微软雅黑" panose="020B0503020204020204" pitchFamily="34" charset="-122"/>
                </a:rPr>
                <a:t>后评价标准指标库</a:t>
              </a:r>
            </a:p>
          </p:txBody>
        </p:sp>
        <p:sp>
          <p:nvSpPr>
            <p:cNvPr id="30" name="TextBox 32"/>
            <p:cNvSpPr txBox="1">
              <a:spLocks noChangeArrowheads="1"/>
            </p:cNvSpPr>
            <p:nvPr/>
          </p:nvSpPr>
          <p:spPr bwMode="auto">
            <a:xfrm>
              <a:off x="5643563" y="3090863"/>
              <a:ext cx="1643062" cy="338137"/>
            </a:xfrm>
            <a:prstGeom prst="rect">
              <a:avLst/>
            </a:prstGeom>
            <a:noFill/>
            <a:ln w="9525">
              <a:noFill/>
              <a:miter lim="800000"/>
              <a:headEnd/>
              <a:tailEnd/>
            </a:ln>
          </p:spPr>
          <p:txBody>
            <a:bodyPr>
              <a:spAutoFit/>
            </a:bodyPr>
            <a:lstStyle/>
            <a:p>
              <a:r>
                <a:rPr lang="zh-CN" altLang="en-US" sz="1600" b="1">
                  <a:solidFill>
                    <a:srgbClr val="C00000"/>
                  </a:solidFill>
                </a:rPr>
                <a:t>自动生成</a:t>
              </a:r>
            </a:p>
          </p:txBody>
        </p:sp>
        <p:sp>
          <p:nvSpPr>
            <p:cNvPr id="31" name="TextBox 33"/>
            <p:cNvSpPr txBox="1">
              <a:spLocks noChangeArrowheads="1"/>
            </p:cNvSpPr>
            <p:nvPr/>
          </p:nvSpPr>
          <p:spPr bwMode="auto">
            <a:xfrm>
              <a:off x="4143375" y="4162425"/>
              <a:ext cx="1643063" cy="338138"/>
            </a:xfrm>
            <a:prstGeom prst="rect">
              <a:avLst/>
            </a:prstGeom>
            <a:noFill/>
            <a:ln w="9525">
              <a:noFill/>
              <a:miter lim="800000"/>
              <a:headEnd/>
              <a:tailEnd/>
            </a:ln>
          </p:spPr>
          <p:txBody>
            <a:bodyPr>
              <a:spAutoFit/>
            </a:bodyPr>
            <a:lstStyle/>
            <a:p>
              <a:r>
                <a:rPr lang="zh-CN" altLang="en-US" sz="1600" b="1" dirty="0">
                  <a:solidFill>
                    <a:srgbClr val="C00000"/>
                  </a:solidFill>
                </a:rPr>
                <a:t>应用   方法</a:t>
              </a:r>
            </a:p>
          </p:txBody>
        </p:sp>
        <p:sp>
          <p:nvSpPr>
            <p:cNvPr id="32" name="TextBox 34"/>
            <p:cNvSpPr txBox="1">
              <a:spLocks noChangeArrowheads="1"/>
            </p:cNvSpPr>
            <p:nvPr/>
          </p:nvSpPr>
          <p:spPr bwMode="auto">
            <a:xfrm>
              <a:off x="4143375" y="2428875"/>
              <a:ext cx="1643063" cy="338138"/>
            </a:xfrm>
            <a:prstGeom prst="rect">
              <a:avLst/>
            </a:prstGeom>
            <a:noFill/>
            <a:ln w="9525">
              <a:noFill/>
              <a:miter lim="800000"/>
              <a:headEnd/>
              <a:tailEnd/>
            </a:ln>
          </p:spPr>
          <p:txBody>
            <a:bodyPr>
              <a:spAutoFit/>
            </a:bodyPr>
            <a:lstStyle/>
            <a:p>
              <a:r>
                <a:rPr lang="zh-CN" altLang="en-US" sz="1600" b="1">
                  <a:solidFill>
                    <a:srgbClr val="C00000"/>
                  </a:solidFill>
                </a:rPr>
                <a:t>引入   指标库</a:t>
              </a:r>
            </a:p>
          </p:txBody>
        </p:sp>
        <p:sp>
          <p:nvSpPr>
            <p:cNvPr id="33" name="矩形 32"/>
            <p:cNvSpPr/>
            <p:nvPr/>
          </p:nvSpPr>
          <p:spPr>
            <a:xfrm>
              <a:off x="1000125" y="3143250"/>
              <a:ext cx="7715250" cy="785813"/>
            </a:xfrm>
            <a:prstGeom prst="rect">
              <a:avLst/>
            </a:prstGeom>
            <a:noFill/>
            <a:ln w="12700">
              <a:solidFill>
                <a:srgbClr val="1D8AC8"/>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4" name="右箭头 7"/>
            <p:cNvSpPr>
              <a:spLocks noChangeArrowheads="1"/>
            </p:cNvSpPr>
            <p:nvPr/>
          </p:nvSpPr>
          <p:spPr bwMode="auto">
            <a:xfrm>
              <a:off x="5643563" y="3357563"/>
              <a:ext cx="1071562" cy="285750"/>
            </a:xfrm>
            <a:prstGeom prst="rightArrow">
              <a:avLst>
                <a:gd name="adj1" fmla="val 50000"/>
                <a:gd name="adj2" fmla="val 50048"/>
              </a:avLst>
            </a:prstGeom>
            <a:solidFill>
              <a:srgbClr val="1D8AC8">
                <a:alpha val="30196"/>
              </a:srgbClr>
            </a:solidFill>
            <a:ln w="6350">
              <a:solidFill>
                <a:srgbClr val="1D8AC8"/>
              </a:solidFill>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sp>
          <p:nvSpPr>
            <p:cNvPr id="35" name="加号 34"/>
            <p:cNvSpPr/>
            <p:nvPr/>
          </p:nvSpPr>
          <p:spPr bwMode="auto">
            <a:xfrm>
              <a:off x="3286125" y="3357563"/>
              <a:ext cx="357188" cy="357187"/>
            </a:xfrm>
            <a:prstGeom prst="mathPlus">
              <a:avLst/>
            </a:prstGeom>
            <a:solidFill>
              <a:srgbClr val="1D8AC8">
                <a:alpha val="30196"/>
              </a:srgbClr>
            </a:solidFill>
            <a:ln w="6350">
              <a:solidFill>
                <a:srgbClr val="1D8AC8"/>
              </a:solidFill>
              <a:headEnd/>
              <a:tailEnd/>
            </a:ln>
          </p:spPr>
          <p:style>
            <a:lnRef idx="2">
              <a:schemeClr val="dk1">
                <a:shade val="50000"/>
              </a:schemeClr>
            </a:lnRef>
            <a:fillRef idx="1">
              <a:schemeClr val="dk1"/>
            </a:fillRef>
            <a:effectRef idx="0">
              <a:schemeClr val="dk1"/>
            </a:effectRef>
            <a:fontRef idx="minor">
              <a:schemeClr val="lt1"/>
            </a:fontRef>
          </p:style>
          <p:txBody>
            <a:bodyPr anchor="ctr"/>
            <a:lstStyle/>
            <a:p>
              <a:pPr algn="ctr">
                <a:defRPr/>
              </a:pPr>
              <a:endParaRPr lang="zh-CN" altLang="en-US"/>
            </a:p>
          </p:txBody>
        </p:sp>
      </p:grpSp>
      <p:sp>
        <p:nvSpPr>
          <p:cNvPr id="36" name="AutoShape 23"/>
          <p:cNvSpPr>
            <a:spLocks noChangeArrowheads="1"/>
          </p:cNvSpPr>
          <p:nvPr/>
        </p:nvSpPr>
        <p:spPr bwMode="auto">
          <a:xfrm>
            <a:off x="228202"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37" name="AutoShape 23"/>
          <p:cNvSpPr>
            <a:spLocks noChangeArrowheads="1"/>
          </p:cNvSpPr>
          <p:nvPr/>
        </p:nvSpPr>
        <p:spPr bwMode="auto">
          <a:xfrm>
            <a:off x="486830"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38" name="TextBox 33"/>
          <p:cNvSpPr txBox="1">
            <a:spLocks noChangeArrowheads="1"/>
          </p:cNvSpPr>
          <p:nvPr/>
        </p:nvSpPr>
        <p:spPr bwMode="auto">
          <a:xfrm>
            <a:off x="9535943" y="4336036"/>
            <a:ext cx="1643063" cy="584775"/>
          </a:xfrm>
          <a:prstGeom prst="rect">
            <a:avLst/>
          </a:prstGeom>
          <a:noFill/>
          <a:ln w="9525">
            <a:noFill/>
            <a:miter lim="800000"/>
            <a:headEnd/>
            <a:tailEnd/>
          </a:ln>
        </p:spPr>
        <p:txBody>
          <a:bodyPr>
            <a:spAutoFit/>
          </a:bodyPr>
          <a:lstStyle/>
          <a:p>
            <a:r>
              <a:rPr lang="zh-CN" altLang="en-US" sz="1600" b="1" dirty="0" smtClean="0">
                <a:solidFill>
                  <a:srgbClr val="C00000"/>
                </a:solidFill>
              </a:rPr>
              <a:t>经验   积累</a:t>
            </a:r>
            <a:endParaRPr lang="en-US" altLang="zh-CN" sz="1600" b="1" dirty="0" smtClean="0">
              <a:solidFill>
                <a:srgbClr val="C00000"/>
              </a:solidFill>
            </a:endParaRPr>
          </a:p>
          <a:p>
            <a:r>
              <a:rPr lang="zh-CN" altLang="en-US" sz="1600" b="1" dirty="0" smtClean="0">
                <a:solidFill>
                  <a:srgbClr val="C00000"/>
                </a:solidFill>
              </a:rPr>
              <a:t>增值   应用</a:t>
            </a:r>
            <a:endParaRPr lang="zh-CN" altLang="en-US" sz="1600" b="1" dirty="0">
              <a:solidFill>
                <a:srgbClr val="C00000"/>
              </a:solidFill>
            </a:endParaRPr>
          </a:p>
        </p:txBody>
      </p:sp>
    </p:spTree>
    <p:extLst>
      <p:ext uri="{BB962C8B-B14F-4D97-AF65-F5344CB8AC3E}">
        <p14:creationId xmlns="" xmlns:p14="http://schemas.microsoft.com/office/powerpoint/2010/main" val="1557912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3528659" y="1433763"/>
            <a:ext cx="7932872" cy="4857740"/>
          </a:xfrm>
          <a:prstGeom prst="rect">
            <a:avLst/>
          </a:prstGeom>
          <a:noFill/>
        </p:spPr>
        <p:txBody>
          <a:bodyPr wrap="square" rtlCol="0">
            <a:spAutoFit/>
          </a:bodyPr>
          <a:lstStyle/>
          <a:p>
            <a:pPr>
              <a:lnSpc>
                <a:spcPts val="3000"/>
              </a:lnSpc>
              <a:spcBef>
                <a:spcPts val="1000"/>
              </a:spcBef>
            </a:pPr>
            <a:r>
              <a:rPr lang="zh-CN" altLang="zh-CN" sz="2000" b="1" dirty="0" smtClean="0">
                <a:solidFill>
                  <a:srgbClr val="1D8AC8"/>
                </a:solidFill>
                <a:latin typeface="+mn-lt"/>
                <a:ea typeface="+mn-ea"/>
              </a:rPr>
              <a:t>构建后评价智能指标体系：</a:t>
            </a:r>
          </a:p>
          <a:p>
            <a:pPr>
              <a:lnSpc>
                <a:spcPts val="3000"/>
              </a:lnSpc>
              <a:spcBef>
                <a:spcPts val="1000"/>
              </a:spcBef>
            </a:pPr>
            <a:r>
              <a:rPr lang="en-US" altLang="zh-CN" sz="2000" dirty="0" smtClean="0">
                <a:solidFill>
                  <a:srgbClr val="1D8AC8"/>
                </a:solidFill>
                <a:latin typeface="+mn-lt"/>
                <a:ea typeface="+mn-ea"/>
              </a:rPr>
              <a:t>      </a:t>
            </a:r>
            <a:r>
              <a:rPr lang="zh-CN" altLang="zh-CN" sz="2000" dirty="0" smtClean="0">
                <a:solidFill>
                  <a:srgbClr val="1D8AC8"/>
                </a:solidFill>
                <a:latin typeface="+mn-lt"/>
                <a:ea typeface="+mn-ea"/>
              </a:rPr>
              <a:t>系统通过建立专业的</a:t>
            </a:r>
            <a:r>
              <a:rPr lang="en-US" altLang="zh-CN" sz="2000" dirty="0" smtClean="0">
                <a:solidFill>
                  <a:srgbClr val="1D8AC8"/>
                </a:solidFill>
                <a:latin typeface="+mn-lt"/>
                <a:ea typeface="+mn-ea"/>
              </a:rPr>
              <a:t>”</a:t>
            </a:r>
            <a:r>
              <a:rPr lang="zh-CN" altLang="zh-CN" sz="2000" dirty="0" smtClean="0">
                <a:solidFill>
                  <a:srgbClr val="1D8AC8"/>
                </a:solidFill>
                <a:latin typeface="+mn-lt"/>
                <a:ea typeface="+mn-ea"/>
              </a:rPr>
              <a:t>后评价指标库</a:t>
            </a:r>
            <a:r>
              <a:rPr lang="en-US" altLang="zh-CN" sz="2000" dirty="0" smtClean="0">
                <a:solidFill>
                  <a:srgbClr val="1D8AC8"/>
                </a:solidFill>
                <a:latin typeface="+mn-lt"/>
                <a:ea typeface="+mn-ea"/>
              </a:rPr>
              <a:t>”</a:t>
            </a:r>
            <a:r>
              <a:rPr lang="zh-CN" altLang="zh-CN" sz="2000" dirty="0" smtClean="0">
                <a:solidFill>
                  <a:srgbClr val="1D8AC8"/>
                </a:solidFill>
                <a:latin typeface="+mn-lt"/>
                <a:ea typeface="+mn-ea"/>
              </a:rPr>
              <a:t>，形成标准体系；在项目进行评价时，系统可以自动引入标准体系并通过对项目评价指标进行考量计算比较分析，形成后评价意见。</a:t>
            </a:r>
          </a:p>
          <a:p>
            <a:pPr>
              <a:lnSpc>
                <a:spcPts val="3000"/>
              </a:lnSpc>
              <a:spcBef>
                <a:spcPts val="1000"/>
              </a:spcBef>
            </a:pPr>
            <a:r>
              <a:rPr lang="zh-CN" altLang="zh-CN" sz="2000" b="1" dirty="0" smtClean="0">
                <a:solidFill>
                  <a:srgbClr val="1D8AC8"/>
                </a:solidFill>
                <a:latin typeface="+mn-lt"/>
                <a:ea typeface="+mn-ea"/>
              </a:rPr>
              <a:t>自动生成后评价报告：</a:t>
            </a:r>
          </a:p>
          <a:p>
            <a:pPr>
              <a:lnSpc>
                <a:spcPts val="3000"/>
              </a:lnSpc>
              <a:spcBef>
                <a:spcPts val="1000"/>
              </a:spcBef>
            </a:pPr>
            <a:r>
              <a:rPr lang="en-US" altLang="zh-CN" sz="2000" dirty="0" smtClean="0">
                <a:solidFill>
                  <a:srgbClr val="1D8AC8"/>
                </a:solidFill>
                <a:latin typeface="+mn-lt"/>
                <a:ea typeface="+mn-ea"/>
              </a:rPr>
              <a:t>      </a:t>
            </a:r>
            <a:r>
              <a:rPr lang="zh-CN" altLang="zh-CN" sz="2000" dirty="0" smtClean="0">
                <a:solidFill>
                  <a:srgbClr val="1D8AC8"/>
                </a:solidFill>
                <a:latin typeface="+mn-lt"/>
                <a:ea typeface="+mn-ea"/>
              </a:rPr>
              <a:t>系统内置一整套后评价的标准报告模板；项目进行评价完毕后，结合此模板，自动生成后评价报告；</a:t>
            </a:r>
          </a:p>
          <a:p>
            <a:pPr>
              <a:lnSpc>
                <a:spcPts val="3000"/>
              </a:lnSpc>
              <a:spcBef>
                <a:spcPts val="1000"/>
              </a:spcBef>
            </a:pPr>
            <a:r>
              <a:rPr lang="zh-CN" altLang="zh-CN" sz="2000" b="1" dirty="0" smtClean="0">
                <a:solidFill>
                  <a:srgbClr val="1D8AC8"/>
                </a:solidFill>
                <a:latin typeface="+mn-lt"/>
                <a:ea typeface="+mn-ea"/>
              </a:rPr>
              <a:t>指标库演进完善及提升：</a:t>
            </a:r>
          </a:p>
          <a:p>
            <a:pPr>
              <a:lnSpc>
                <a:spcPts val="3000"/>
              </a:lnSpc>
              <a:spcBef>
                <a:spcPts val="1000"/>
              </a:spcBef>
            </a:pPr>
            <a:r>
              <a:rPr lang="en-US" altLang="zh-CN" sz="2000" dirty="0" smtClean="0">
                <a:solidFill>
                  <a:srgbClr val="1D8AC8"/>
                </a:solidFill>
                <a:latin typeface="+mn-lt"/>
                <a:ea typeface="+mn-ea"/>
              </a:rPr>
              <a:t>      </a:t>
            </a:r>
            <a:r>
              <a:rPr lang="zh-CN" altLang="zh-CN" sz="2000" dirty="0" smtClean="0">
                <a:solidFill>
                  <a:srgbClr val="1D8AC8"/>
                </a:solidFill>
                <a:latin typeface="+mn-lt"/>
                <a:ea typeface="+mn-ea"/>
              </a:rPr>
              <a:t>系统对项目的案例积累，知识沉淀挖掘，标杆项目模型及大数据分析，进一步的完善后评价的标准指标库。</a:t>
            </a:r>
            <a:endParaRPr lang="zh-CN" altLang="zh-CN" dirty="0" smtClean="0"/>
          </a:p>
          <a:p>
            <a:endParaRPr lang="zh-CN" altLang="en-US" dirty="0"/>
          </a:p>
        </p:txBody>
      </p:sp>
      <p:sp>
        <p:nvSpPr>
          <p:cNvPr id="10" name="Text Box 27" descr="2"/>
          <p:cNvSpPr txBox="1">
            <a:spLocks noChangeArrowheads="1"/>
          </p:cNvSpPr>
          <p:nvPr/>
        </p:nvSpPr>
        <p:spPr bwMode="gray">
          <a:xfrm>
            <a:off x="725319" y="83679"/>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后评价</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16" name="Text Box 52"/>
          <p:cNvSpPr txBox="1">
            <a:spLocks noChangeArrowheads="1"/>
          </p:cNvSpPr>
          <p:nvPr/>
        </p:nvSpPr>
        <p:spPr bwMode="auto">
          <a:xfrm>
            <a:off x="3624383" y="874759"/>
            <a:ext cx="3824292" cy="497957"/>
          </a:xfrm>
          <a:prstGeom prst="rect">
            <a:avLst/>
          </a:prstGeom>
          <a:noFill/>
          <a:ln w="9525" algn="ctr">
            <a:noFill/>
            <a:miter lim="800000"/>
            <a:headEnd/>
            <a:tailEnd/>
          </a:ln>
        </p:spPr>
        <p:txBody>
          <a:bodyPr wrap="square">
            <a:spAutoFit/>
          </a:bodyPr>
          <a:lstStyle/>
          <a:p>
            <a:pPr latinLnBrk="1">
              <a:lnSpc>
                <a:spcPct val="120000"/>
              </a:lnSpc>
            </a:pPr>
            <a:r>
              <a:rPr kumimoji="1" lang="zh-CN" altLang="zh-CN" sz="2400" b="1" dirty="0" smtClean="0">
                <a:solidFill>
                  <a:srgbClr val="C00000"/>
                </a:solidFill>
                <a:latin typeface="微软雅黑" pitchFamily="34" charset="-122"/>
                <a:ea typeface="微软雅黑" pitchFamily="34" charset="-122"/>
              </a:rPr>
              <a:t>“后评价”管理</a:t>
            </a:r>
            <a:endParaRPr kumimoji="1" lang="zh-CN" altLang="en-US" sz="2400" b="1" dirty="0">
              <a:solidFill>
                <a:srgbClr val="C00000"/>
              </a:solidFill>
              <a:latin typeface="微软雅黑" pitchFamily="34" charset="-122"/>
              <a:ea typeface="微软雅黑" pitchFamily="34" charset="-122"/>
            </a:endParaRPr>
          </a:p>
        </p:txBody>
      </p:sp>
      <p:pic>
        <p:nvPicPr>
          <p:cNvPr id="17" name="图片 1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769843" y="1393506"/>
            <a:ext cx="2448272" cy="4185360"/>
          </a:xfrm>
          <a:prstGeom prst="rect">
            <a:avLst/>
          </a:prstGeom>
        </p:spPr>
      </p:pic>
      <p:sp>
        <p:nvSpPr>
          <p:cNvPr id="8" name="AutoShape 23"/>
          <p:cNvSpPr>
            <a:spLocks noChangeArrowheads="1"/>
          </p:cNvSpPr>
          <p:nvPr/>
        </p:nvSpPr>
        <p:spPr bwMode="auto">
          <a:xfrm>
            <a:off x="228202"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13" name="AutoShape 23"/>
          <p:cNvSpPr>
            <a:spLocks noChangeArrowheads="1"/>
          </p:cNvSpPr>
          <p:nvPr/>
        </p:nvSpPr>
        <p:spPr bwMode="auto">
          <a:xfrm>
            <a:off x="486830"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1557912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7" descr="2"/>
          <p:cNvSpPr txBox="1">
            <a:spLocks noChangeArrowheads="1"/>
          </p:cNvSpPr>
          <p:nvPr/>
        </p:nvSpPr>
        <p:spPr bwMode="gray">
          <a:xfrm>
            <a:off x="625569" y="83679"/>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后评价</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11" name="AutoShape 23"/>
          <p:cNvSpPr>
            <a:spLocks noChangeArrowheads="1"/>
          </p:cNvSpPr>
          <p:nvPr/>
        </p:nvSpPr>
        <p:spPr bwMode="auto">
          <a:xfrm>
            <a:off x="119558" y="208994"/>
            <a:ext cx="323973" cy="303460"/>
          </a:xfrm>
          <a:prstGeom prst="chevron">
            <a:avLst>
              <a:gd name="adj" fmla="val 56250"/>
            </a:avLst>
          </a:prstGeom>
          <a:solidFill>
            <a:schemeClr val="accent1"/>
          </a:solidFill>
          <a:ln>
            <a:noFill/>
          </a:ln>
          <a:extLst/>
        </p:spPr>
        <p:style>
          <a:lnRef idx="2">
            <a:schemeClr val="accent2"/>
          </a:lnRef>
          <a:fillRef idx="1">
            <a:schemeClr val="lt1"/>
          </a:fillRef>
          <a:effectRef idx="0">
            <a:schemeClr val="accent2"/>
          </a:effectRef>
          <a:fontRef idx="minor">
            <a:schemeClr val="dk1"/>
          </a:fontRef>
        </p:style>
        <p:txBody>
          <a:bodyPr wrap="none" anchor="ctr"/>
          <a:lstStyle/>
          <a:p>
            <a:endParaRPr lang="zh-CN" altLang="en-US">
              <a:solidFill>
                <a:srgbClr val="0070C0"/>
              </a:solidFill>
            </a:endParaRPr>
          </a:p>
        </p:txBody>
      </p:sp>
      <p:sp>
        <p:nvSpPr>
          <p:cNvPr id="12" name="AutoShape 23"/>
          <p:cNvSpPr>
            <a:spLocks noChangeArrowheads="1"/>
          </p:cNvSpPr>
          <p:nvPr/>
        </p:nvSpPr>
        <p:spPr bwMode="auto">
          <a:xfrm>
            <a:off x="378186" y="208994"/>
            <a:ext cx="323973" cy="303460"/>
          </a:xfrm>
          <a:prstGeom prst="chevron">
            <a:avLst>
              <a:gd name="adj" fmla="val 56250"/>
            </a:avLst>
          </a:prstGeom>
          <a:solidFill>
            <a:schemeClr val="accent1"/>
          </a:solidFill>
          <a:ln>
            <a:noFill/>
          </a:ln>
          <a:extLst/>
        </p:spPr>
        <p:style>
          <a:lnRef idx="2">
            <a:schemeClr val="accent2"/>
          </a:lnRef>
          <a:fillRef idx="1">
            <a:schemeClr val="lt1"/>
          </a:fillRef>
          <a:effectRef idx="0">
            <a:schemeClr val="accent2"/>
          </a:effectRef>
          <a:fontRef idx="minor">
            <a:schemeClr val="dk1"/>
          </a:fontRef>
        </p:style>
        <p:txBody>
          <a:bodyPr wrap="none" anchor="ctr"/>
          <a:lstStyle/>
          <a:p>
            <a:endParaRPr lang="zh-CN" altLang="en-US">
              <a:solidFill>
                <a:srgbClr val="0070C0"/>
              </a:solidFill>
            </a:endParaRPr>
          </a:p>
        </p:txBody>
      </p:sp>
      <p:pic>
        <p:nvPicPr>
          <p:cNvPr id="17" name="图片 16"/>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1409271"/>
            <a:ext cx="2448272" cy="4185360"/>
          </a:xfrm>
          <a:prstGeom prst="rect">
            <a:avLst/>
          </a:prstGeom>
        </p:spPr>
      </p:pic>
      <p:grpSp>
        <p:nvGrpSpPr>
          <p:cNvPr id="14" name="组合 13"/>
          <p:cNvGrpSpPr/>
          <p:nvPr/>
        </p:nvGrpSpPr>
        <p:grpSpPr>
          <a:xfrm>
            <a:off x="2272756" y="1248605"/>
            <a:ext cx="9661742" cy="5204731"/>
            <a:chOff x="2351584" y="1248605"/>
            <a:chExt cx="9865471" cy="5204731"/>
          </a:xfrm>
        </p:grpSpPr>
        <p:pic>
          <p:nvPicPr>
            <p:cNvPr id="8" name="图片 7"/>
            <p:cNvPicPr/>
            <p:nvPr/>
          </p:nvPicPr>
          <p:blipFill>
            <a:blip r:embed="rId4" cstate="print"/>
            <a:stretch>
              <a:fillRect/>
            </a:stretch>
          </p:blipFill>
          <p:spPr>
            <a:xfrm>
              <a:off x="2351584" y="1248605"/>
              <a:ext cx="9865471" cy="5204731"/>
            </a:xfrm>
            <a:prstGeom prst="rect">
              <a:avLst/>
            </a:prstGeom>
          </p:spPr>
        </p:pic>
        <p:sp>
          <p:nvSpPr>
            <p:cNvPr id="13" name="矩形 12"/>
            <p:cNvSpPr/>
            <p:nvPr/>
          </p:nvSpPr>
          <p:spPr>
            <a:xfrm>
              <a:off x="4808482" y="1292772"/>
              <a:ext cx="4792717" cy="4572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Text Box 52"/>
          <p:cNvSpPr txBox="1">
            <a:spLocks noChangeArrowheads="1"/>
          </p:cNvSpPr>
          <p:nvPr/>
        </p:nvSpPr>
        <p:spPr bwMode="auto">
          <a:xfrm>
            <a:off x="4475721" y="1190067"/>
            <a:ext cx="5582679" cy="535531"/>
          </a:xfrm>
          <a:prstGeom prst="rect">
            <a:avLst/>
          </a:prstGeom>
          <a:noFill/>
          <a:ln w="9525" algn="ctr">
            <a:noFill/>
            <a:miter lim="800000"/>
            <a:headEnd/>
            <a:tailEnd/>
          </a:ln>
        </p:spPr>
        <p:txBody>
          <a:bodyPr wrap="square">
            <a:spAutoFit/>
          </a:bodyPr>
          <a:lstStyle/>
          <a:p>
            <a:pPr latinLnBrk="1">
              <a:lnSpc>
                <a:spcPct val="120000"/>
              </a:lnSpc>
            </a:pPr>
            <a:r>
              <a:rPr kumimoji="1" lang="zh-CN" altLang="en-US" sz="2400" b="1" dirty="0" smtClean="0">
                <a:solidFill>
                  <a:srgbClr val="C00000"/>
                </a:solidFill>
                <a:latin typeface="微软雅黑" pitchFamily="34" charset="-122"/>
                <a:ea typeface="微软雅黑" pitchFamily="34" charset="-122"/>
              </a:rPr>
              <a:t>项目后评价（成功度百分比评价法）</a:t>
            </a:r>
            <a:endParaRPr kumimoji="1" lang="zh-CN" altLang="en-US" sz="2400" b="1" dirty="0">
              <a:solidFill>
                <a:srgbClr val="C00000"/>
              </a:solidFill>
              <a:latin typeface="微软雅黑" pitchFamily="34" charset="-122"/>
              <a:ea typeface="微软雅黑" pitchFamily="34" charset="-122"/>
            </a:endParaRPr>
          </a:p>
        </p:txBody>
      </p:sp>
    </p:spTree>
    <p:extLst>
      <p:ext uri="{BB962C8B-B14F-4D97-AF65-F5344CB8AC3E}">
        <p14:creationId xmlns="" xmlns:p14="http://schemas.microsoft.com/office/powerpoint/2010/main" val="1557912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27" descr="2"/>
          <p:cNvSpPr txBox="1">
            <a:spLocks noChangeArrowheads="1"/>
          </p:cNvSpPr>
          <p:nvPr/>
        </p:nvSpPr>
        <p:spPr bwMode="gray">
          <a:xfrm>
            <a:off x="708694" y="83679"/>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后评价</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24" name="文本框 28"/>
          <p:cNvSpPr txBox="1"/>
          <p:nvPr/>
        </p:nvSpPr>
        <p:spPr>
          <a:xfrm>
            <a:off x="4598650" y="6181476"/>
            <a:ext cx="320433"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8</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25" name="图示 24"/>
          <p:cNvGraphicFramePr/>
          <p:nvPr>
            <p:extLst>
              <p:ext uri="{D42A27DB-BD31-4B8C-83A1-F6EECF244321}">
                <p14:modId xmlns="" xmlns:p14="http://schemas.microsoft.com/office/powerpoint/2010/main" val="1759347251"/>
              </p:ext>
            </p:extLst>
          </p:nvPr>
        </p:nvGraphicFramePr>
        <p:xfrm>
          <a:off x="326771" y="1341891"/>
          <a:ext cx="6673124" cy="475537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6" name="右箭头标注 25"/>
          <p:cNvSpPr/>
          <p:nvPr/>
        </p:nvSpPr>
        <p:spPr>
          <a:xfrm>
            <a:off x="393534" y="1741821"/>
            <a:ext cx="946537" cy="4021087"/>
          </a:xfrm>
          <a:prstGeom prst="rightArrowCallout">
            <a:avLst>
              <a:gd name="adj1" fmla="val 19987"/>
              <a:gd name="adj2" fmla="val 25000"/>
              <a:gd name="adj3" fmla="val 25000"/>
              <a:gd name="adj4" fmla="val 64977"/>
            </a:avLst>
          </a:prstGeom>
          <a:solidFill>
            <a:srgbClr val="0070C0"/>
          </a:solidFill>
          <a:ln>
            <a:noFill/>
          </a:ln>
        </p:spPr>
        <p:style>
          <a:lnRef idx="1">
            <a:schemeClr val="accent5"/>
          </a:lnRef>
          <a:fillRef idx="3">
            <a:schemeClr val="accent5"/>
          </a:fillRef>
          <a:effectRef idx="2">
            <a:schemeClr val="accent5"/>
          </a:effectRef>
          <a:fontRef idx="minor">
            <a:schemeClr val="lt1"/>
          </a:fontRef>
        </p:style>
        <p:txBody>
          <a:bodyPr rtlCol="0" anchor="ctr"/>
          <a:lstStyle/>
          <a:p>
            <a:pPr algn="ctr"/>
            <a:r>
              <a:rPr lang="zh-CN" altLang="zh-CN" sz="2400" b="1" dirty="0" smtClean="0"/>
              <a:t>成功度评价指标</a:t>
            </a:r>
            <a:endParaRPr lang="en-US" altLang="zh-CN" sz="2400" b="1" dirty="0" smtClean="0"/>
          </a:p>
          <a:p>
            <a:pPr algn="ctr"/>
            <a:r>
              <a:rPr lang="zh-CN" altLang="zh-CN" sz="2400" b="1" dirty="0" smtClean="0"/>
              <a:t>：</a:t>
            </a:r>
            <a:endParaRPr lang="zh-CN" altLang="en-US" sz="2400" b="1" dirty="0">
              <a:latin typeface="微软雅黑" panose="020B0503020204020204" pitchFamily="34" charset="-122"/>
              <a:ea typeface="微软雅黑" panose="020B0503020204020204" pitchFamily="34" charset="-122"/>
            </a:endParaRPr>
          </a:p>
        </p:txBody>
      </p:sp>
      <p:sp>
        <p:nvSpPr>
          <p:cNvPr id="27" name="文本框 1"/>
          <p:cNvSpPr txBox="1"/>
          <p:nvPr/>
        </p:nvSpPr>
        <p:spPr>
          <a:xfrm>
            <a:off x="1377228" y="1342298"/>
            <a:ext cx="320433"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1</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8" name="文本框 15"/>
          <p:cNvSpPr txBox="1"/>
          <p:nvPr/>
        </p:nvSpPr>
        <p:spPr>
          <a:xfrm>
            <a:off x="1377228" y="1890966"/>
            <a:ext cx="320433"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2</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9" name="文本框 16"/>
          <p:cNvSpPr txBox="1"/>
          <p:nvPr/>
        </p:nvSpPr>
        <p:spPr>
          <a:xfrm>
            <a:off x="1377228" y="2471166"/>
            <a:ext cx="320433"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3</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0" name="文本框 18"/>
          <p:cNvSpPr txBox="1"/>
          <p:nvPr/>
        </p:nvSpPr>
        <p:spPr>
          <a:xfrm>
            <a:off x="1377228" y="3004068"/>
            <a:ext cx="320433"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4</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1" name="文本框 19"/>
          <p:cNvSpPr txBox="1"/>
          <p:nvPr/>
        </p:nvSpPr>
        <p:spPr>
          <a:xfrm>
            <a:off x="1377228" y="3521204"/>
            <a:ext cx="320433"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5</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2" name="文本框 26"/>
          <p:cNvSpPr txBox="1"/>
          <p:nvPr/>
        </p:nvSpPr>
        <p:spPr>
          <a:xfrm>
            <a:off x="1377228" y="4054106"/>
            <a:ext cx="320433"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6</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3" name="文本框 27"/>
          <p:cNvSpPr txBox="1"/>
          <p:nvPr/>
        </p:nvSpPr>
        <p:spPr>
          <a:xfrm>
            <a:off x="1392994" y="4602774"/>
            <a:ext cx="320433"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7</a:t>
            </a:r>
            <a:endParaRPr lang="zh-CN" altLang="en-US" sz="2000" b="1" dirty="0">
              <a:solidFill>
                <a:schemeClr val="bg1"/>
              </a:solidFill>
              <a:latin typeface="Arial" panose="020B0604020202020204" pitchFamily="34" charset="0"/>
              <a:cs typeface="Arial" panose="020B0604020202020204" pitchFamily="34" charset="0"/>
            </a:endParaRPr>
          </a:p>
        </p:txBody>
      </p:sp>
      <p:graphicFrame>
        <p:nvGraphicFramePr>
          <p:cNvPr id="35" name="图示 34"/>
          <p:cNvGraphicFramePr/>
          <p:nvPr>
            <p:extLst>
              <p:ext uri="{D42A27DB-BD31-4B8C-83A1-F6EECF244321}">
                <p14:modId xmlns="" xmlns:p14="http://schemas.microsoft.com/office/powerpoint/2010/main" val="1759347251"/>
              </p:ext>
            </p:extLst>
          </p:nvPr>
        </p:nvGraphicFramePr>
        <p:xfrm>
          <a:off x="5240385" y="1368168"/>
          <a:ext cx="6520695" cy="4755374"/>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36" name="文本框 28"/>
          <p:cNvSpPr txBox="1"/>
          <p:nvPr/>
        </p:nvSpPr>
        <p:spPr>
          <a:xfrm>
            <a:off x="1392994" y="5177719"/>
            <a:ext cx="320433"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8</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7" name="文本框 28"/>
          <p:cNvSpPr txBox="1"/>
          <p:nvPr/>
        </p:nvSpPr>
        <p:spPr>
          <a:xfrm>
            <a:off x="1387734" y="5692737"/>
            <a:ext cx="320433"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9</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8" name="文本框 1"/>
          <p:cNvSpPr txBox="1"/>
          <p:nvPr/>
        </p:nvSpPr>
        <p:spPr>
          <a:xfrm>
            <a:off x="6180453" y="1384339"/>
            <a:ext cx="519893"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10</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19" name="文本框 15"/>
          <p:cNvSpPr txBox="1"/>
          <p:nvPr/>
        </p:nvSpPr>
        <p:spPr>
          <a:xfrm>
            <a:off x="6211985" y="2011837"/>
            <a:ext cx="472597"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11</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0" name="文本框 16"/>
          <p:cNvSpPr txBox="1"/>
          <p:nvPr/>
        </p:nvSpPr>
        <p:spPr>
          <a:xfrm>
            <a:off x="6148921" y="2592037"/>
            <a:ext cx="567190"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12</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1" name="文本框 18"/>
          <p:cNvSpPr txBox="1"/>
          <p:nvPr/>
        </p:nvSpPr>
        <p:spPr>
          <a:xfrm>
            <a:off x="6164687" y="3235301"/>
            <a:ext cx="535659"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13</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2" name="文本框 19"/>
          <p:cNvSpPr txBox="1"/>
          <p:nvPr/>
        </p:nvSpPr>
        <p:spPr>
          <a:xfrm>
            <a:off x="6196219" y="3847033"/>
            <a:ext cx="488362"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14</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23" name="文本框 26"/>
          <p:cNvSpPr txBox="1"/>
          <p:nvPr/>
        </p:nvSpPr>
        <p:spPr>
          <a:xfrm>
            <a:off x="6164687" y="4474531"/>
            <a:ext cx="582955"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15</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4" name="文本框 27"/>
          <p:cNvSpPr txBox="1"/>
          <p:nvPr/>
        </p:nvSpPr>
        <p:spPr>
          <a:xfrm>
            <a:off x="6148921" y="5054731"/>
            <a:ext cx="614486"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16</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7" name="文本框 28"/>
          <p:cNvSpPr txBox="1"/>
          <p:nvPr/>
        </p:nvSpPr>
        <p:spPr>
          <a:xfrm>
            <a:off x="6164687" y="5676974"/>
            <a:ext cx="582955" cy="400110"/>
          </a:xfrm>
          <a:prstGeom prst="rect">
            <a:avLst/>
          </a:prstGeom>
          <a:noFill/>
        </p:spPr>
        <p:txBody>
          <a:bodyPr wrap="square" rtlCol="0">
            <a:spAutoFit/>
          </a:bodyPr>
          <a:lstStyle/>
          <a:p>
            <a:pPr algn="ctr"/>
            <a:r>
              <a:rPr lang="en-US" altLang="zh-CN" sz="2000" b="1" dirty="0" smtClean="0">
                <a:solidFill>
                  <a:schemeClr val="bg1"/>
                </a:solidFill>
                <a:latin typeface="Arial" panose="020B0604020202020204" pitchFamily="34" charset="0"/>
                <a:cs typeface="Arial" panose="020B0604020202020204" pitchFamily="34" charset="0"/>
              </a:rPr>
              <a:t>17</a:t>
            </a:r>
            <a:endParaRPr lang="zh-CN" altLang="en-US" sz="2000" b="1" dirty="0">
              <a:solidFill>
                <a:schemeClr val="bg1"/>
              </a:solidFill>
              <a:latin typeface="Arial" panose="020B0604020202020204" pitchFamily="34" charset="0"/>
              <a:cs typeface="Arial" panose="020B0604020202020204" pitchFamily="34" charset="0"/>
            </a:endParaRPr>
          </a:p>
        </p:txBody>
      </p:sp>
      <p:sp>
        <p:nvSpPr>
          <p:cNvPr id="38" name="AutoShape 23"/>
          <p:cNvSpPr>
            <a:spLocks noChangeArrowheads="1"/>
          </p:cNvSpPr>
          <p:nvPr/>
        </p:nvSpPr>
        <p:spPr bwMode="auto">
          <a:xfrm>
            <a:off x="228202"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39" name="AutoShape 23"/>
          <p:cNvSpPr>
            <a:spLocks noChangeArrowheads="1"/>
          </p:cNvSpPr>
          <p:nvPr/>
        </p:nvSpPr>
        <p:spPr bwMode="auto">
          <a:xfrm>
            <a:off x="486830"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Tree>
    <p:extLst>
      <p:ext uri="{BB962C8B-B14F-4D97-AF65-F5344CB8AC3E}">
        <p14:creationId xmlns="" xmlns:p14="http://schemas.microsoft.com/office/powerpoint/2010/main" val="1557912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0-#ppt_w/2"/>
                                          </p:val>
                                        </p:tav>
                                        <p:tav tm="100000">
                                          <p:val>
                                            <p:strVal val="#ppt_x"/>
                                          </p:val>
                                        </p:tav>
                                      </p:tavLst>
                                    </p:anim>
                                    <p:anim calcmode="lin" valueType="num">
                                      <p:cBhvr additive="base">
                                        <p:cTn id="8" dur="500" fill="hold"/>
                                        <p:tgtEl>
                                          <p:spTgt spid="2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1" nodeType="clickEffect">
                                  <p:stCondLst>
                                    <p:cond delay="0"/>
                                  </p:stCondLst>
                                  <p:childTnLst>
                                    <p:set>
                                      <p:cBhvr>
                                        <p:cTn id="12" dur="1" fill="hold">
                                          <p:stCondLst>
                                            <p:cond delay="0"/>
                                          </p:stCondLst>
                                        </p:cTn>
                                        <p:tgtEl>
                                          <p:spTgt spid="26"/>
                                        </p:tgtEl>
                                        <p:attrNameLst>
                                          <p:attrName>style.visibility</p:attrName>
                                        </p:attrNameLst>
                                      </p:cBhvr>
                                      <p:to>
                                        <p:strVal val="visible"/>
                                      </p:to>
                                    </p:set>
                                    <p:anim calcmode="lin" valueType="num">
                                      <p:cBhvr additive="base">
                                        <p:cTn id="13" dur="500" fill="hold"/>
                                        <p:tgtEl>
                                          <p:spTgt spid="26"/>
                                        </p:tgtEl>
                                        <p:attrNameLst>
                                          <p:attrName>ppt_x</p:attrName>
                                        </p:attrNameLst>
                                      </p:cBhvr>
                                      <p:tavLst>
                                        <p:tav tm="0">
                                          <p:val>
                                            <p:strVal val="0-#ppt_w/2"/>
                                          </p:val>
                                        </p:tav>
                                        <p:tav tm="100000">
                                          <p:val>
                                            <p:strVal val="#ppt_x"/>
                                          </p:val>
                                        </p:tav>
                                      </p:tavLst>
                                    </p:anim>
                                    <p:anim calcmode="lin" valueType="num">
                                      <p:cBhvr additive="base">
                                        <p:cTn id="14" dur="500" fill="hold"/>
                                        <p:tgtEl>
                                          <p:spTgt spid="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6" grpId="1"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 name="图片 39" descr="1截图111.jpg"/>
          <p:cNvPicPr>
            <a:picLocks noChangeAspect="1"/>
          </p:cNvPicPr>
          <p:nvPr/>
        </p:nvPicPr>
        <p:blipFill>
          <a:blip r:embed="rId3" cstate="print"/>
          <a:stretch>
            <a:fillRect/>
          </a:stretch>
        </p:blipFill>
        <p:spPr>
          <a:xfrm>
            <a:off x="252248" y="646386"/>
            <a:ext cx="11366938" cy="6211614"/>
          </a:xfrm>
          <a:prstGeom prst="rect">
            <a:avLst/>
          </a:prstGeom>
        </p:spPr>
      </p:pic>
      <p:sp>
        <p:nvSpPr>
          <p:cNvPr id="4" name="矩形 3"/>
          <p:cNvSpPr/>
          <p:nvPr/>
        </p:nvSpPr>
        <p:spPr>
          <a:xfrm>
            <a:off x="252248" y="646386"/>
            <a:ext cx="11366938" cy="2513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 Box 27" descr="2"/>
          <p:cNvSpPr txBox="1">
            <a:spLocks noChangeArrowheads="1"/>
          </p:cNvSpPr>
          <p:nvPr/>
        </p:nvSpPr>
        <p:spPr bwMode="gray">
          <a:xfrm>
            <a:off x="708694" y="83679"/>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后评价</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41" name="矩形 40"/>
          <p:cNvSpPr/>
          <p:nvPr/>
        </p:nvSpPr>
        <p:spPr>
          <a:xfrm>
            <a:off x="252248" y="4067503"/>
            <a:ext cx="283780" cy="2790497"/>
          </a:xfrm>
          <a:prstGeom prst="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AutoShape 23"/>
          <p:cNvSpPr>
            <a:spLocks noChangeArrowheads="1"/>
          </p:cNvSpPr>
          <p:nvPr/>
        </p:nvSpPr>
        <p:spPr bwMode="auto">
          <a:xfrm>
            <a:off x="228202"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8" name="AutoShape 23"/>
          <p:cNvSpPr>
            <a:spLocks noChangeArrowheads="1"/>
          </p:cNvSpPr>
          <p:nvPr/>
        </p:nvSpPr>
        <p:spPr bwMode="auto">
          <a:xfrm>
            <a:off x="486830"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2" name="矩形 1"/>
          <p:cNvSpPr/>
          <p:nvPr/>
        </p:nvSpPr>
        <p:spPr>
          <a:xfrm>
            <a:off x="3674224" y="110098"/>
            <a:ext cx="5054140" cy="787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Box 2"/>
          <p:cNvSpPr txBox="1"/>
          <p:nvPr/>
        </p:nvSpPr>
        <p:spPr>
          <a:xfrm>
            <a:off x="4172989" y="292972"/>
            <a:ext cx="4089862" cy="477054"/>
          </a:xfrm>
          <a:prstGeom prst="rect">
            <a:avLst/>
          </a:prstGeom>
          <a:noFill/>
        </p:spPr>
        <p:txBody>
          <a:bodyPr wrap="square" rtlCol="0">
            <a:spAutoFit/>
          </a:bodyPr>
          <a:lstStyle/>
          <a:p>
            <a:pPr algn="ctr"/>
            <a:r>
              <a:rPr lang="zh-CN" altLang="en-US" sz="2500" b="1" dirty="0" smtClean="0">
                <a:solidFill>
                  <a:schemeClr val="bg1"/>
                </a:solidFill>
                <a:latin typeface="微软雅黑" pitchFamily="34" charset="-122"/>
                <a:ea typeface="微软雅黑" pitchFamily="34" charset="-122"/>
              </a:rPr>
              <a:t>后评价指标体系矩阵图</a:t>
            </a:r>
            <a:endParaRPr lang="zh-CN" altLang="en-US" sz="2500" b="1" dirty="0">
              <a:solidFill>
                <a:schemeClr val="bg1"/>
              </a:solidFill>
              <a:latin typeface="微软雅黑" pitchFamily="34" charset="-122"/>
              <a:ea typeface="微软雅黑" pitchFamily="34" charset="-122"/>
            </a:endParaRPr>
          </a:p>
        </p:txBody>
      </p:sp>
    </p:spTree>
    <p:extLst>
      <p:ext uri="{BB962C8B-B14F-4D97-AF65-F5344CB8AC3E}">
        <p14:creationId xmlns="" xmlns:p14="http://schemas.microsoft.com/office/powerpoint/2010/main" val="1557912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2截图33333.jpg"/>
          <p:cNvPicPr>
            <a:picLocks noChangeAspect="1"/>
          </p:cNvPicPr>
          <p:nvPr/>
        </p:nvPicPr>
        <p:blipFill>
          <a:blip r:embed="rId3" cstate="print"/>
          <a:stretch>
            <a:fillRect/>
          </a:stretch>
        </p:blipFill>
        <p:spPr>
          <a:xfrm>
            <a:off x="119920" y="654980"/>
            <a:ext cx="11917180" cy="6202335"/>
          </a:xfrm>
          <a:prstGeom prst="rect">
            <a:avLst/>
          </a:prstGeom>
        </p:spPr>
      </p:pic>
      <p:sp>
        <p:nvSpPr>
          <p:cNvPr id="10" name="Text Box 27" descr="2"/>
          <p:cNvSpPr txBox="1">
            <a:spLocks noChangeArrowheads="1"/>
          </p:cNvSpPr>
          <p:nvPr/>
        </p:nvSpPr>
        <p:spPr bwMode="gray">
          <a:xfrm>
            <a:off x="758569" y="83679"/>
            <a:ext cx="4758128" cy="507831"/>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后评价</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6" name="AutoShape 23"/>
          <p:cNvSpPr>
            <a:spLocks noChangeArrowheads="1"/>
          </p:cNvSpPr>
          <p:nvPr/>
        </p:nvSpPr>
        <p:spPr bwMode="auto">
          <a:xfrm>
            <a:off x="228202"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7" name="AutoShape 23"/>
          <p:cNvSpPr>
            <a:spLocks noChangeArrowheads="1"/>
          </p:cNvSpPr>
          <p:nvPr/>
        </p:nvSpPr>
        <p:spPr bwMode="auto">
          <a:xfrm>
            <a:off x="486830" y="159972"/>
            <a:ext cx="323973" cy="303460"/>
          </a:xfrm>
          <a:prstGeom prst="chevron">
            <a:avLst>
              <a:gd name="adj" fmla="val 56250"/>
            </a:avLst>
          </a:prstGeom>
          <a:solidFill>
            <a:schemeClr val="accent1"/>
          </a:solidFill>
          <a:ln>
            <a:noFill/>
          </a:ln>
          <a:effectLst/>
          <a:extLst/>
        </p:spPr>
        <p:txBody>
          <a:bodyPr wrap="none" anchor="ctr"/>
          <a:lstStyle/>
          <a:p>
            <a:endParaRPr lang="zh-CN" altLang="en-US">
              <a:solidFill>
                <a:schemeClr val="bg1"/>
              </a:solidFill>
            </a:endParaRPr>
          </a:p>
        </p:txBody>
      </p:sp>
      <p:sp>
        <p:nvSpPr>
          <p:cNvPr id="9" name="矩形 8"/>
          <p:cNvSpPr/>
          <p:nvPr/>
        </p:nvSpPr>
        <p:spPr>
          <a:xfrm>
            <a:off x="119920" y="521980"/>
            <a:ext cx="11917180" cy="3924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p:nvSpPr>
        <p:spPr>
          <a:xfrm>
            <a:off x="3674224" y="110098"/>
            <a:ext cx="5054140" cy="78767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p:cNvSpPr txBox="1"/>
          <p:nvPr/>
        </p:nvSpPr>
        <p:spPr>
          <a:xfrm>
            <a:off x="4172989" y="292972"/>
            <a:ext cx="4089862" cy="477054"/>
          </a:xfrm>
          <a:prstGeom prst="rect">
            <a:avLst/>
          </a:prstGeom>
          <a:noFill/>
        </p:spPr>
        <p:txBody>
          <a:bodyPr wrap="square" rtlCol="0">
            <a:spAutoFit/>
          </a:bodyPr>
          <a:lstStyle/>
          <a:p>
            <a:pPr algn="ctr"/>
            <a:r>
              <a:rPr lang="zh-CN" altLang="en-US" sz="2500" b="1" dirty="0" smtClean="0">
                <a:solidFill>
                  <a:schemeClr val="bg1"/>
                </a:solidFill>
                <a:latin typeface="微软雅黑" pitchFamily="34" charset="-122"/>
                <a:ea typeface="微软雅黑" pitchFamily="34" charset="-122"/>
              </a:rPr>
              <a:t>后评价指标体系矩阵图</a:t>
            </a:r>
            <a:endParaRPr lang="zh-CN" altLang="en-US" sz="2500" b="1" dirty="0">
              <a:solidFill>
                <a:schemeClr val="bg1"/>
              </a:solidFill>
              <a:latin typeface="微软雅黑" pitchFamily="34" charset="-122"/>
              <a:ea typeface="微软雅黑" pitchFamily="34" charset="-122"/>
            </a:endParaRPr>
          </a:p>
        </p:txBody>
      </p:sp>
    </p:spTree>
    <p:extLst>
      <p:ext uri="{BB962C8B-B14F-4D97-AF65-F5344CB8AC3E}">
        <p14:creationId xmlns="" xmlns:p14="http://schemas.microsoft.com/office/powerpoint/2010/main" val="155791251"/>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17443" y="158821"/>
            <a:ext cx="8765740"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r>
              <a:rPr lang="zh-CN" altLang="en-US" sz="2700" b="1" dirty="0" smtClean="0">
                <a:solidFill>
                  <a:schemeClr val="accent1"/>
                </a:solidFill>
                <a:latin typeface="微软雅黑" panose="020B0503020204020204" pitchFamily="34" charset="-122"/>
                <a:ea typeface="微软雅黑" panose="020B0503020204020204" pitchFamily="34" charset="-122"/>
              </a:rPr>
              <a:t>软件介绍</a:t>
            </a:r>
            <a:r>
              <a:rPr lang="en-US" altLang="zh-CN" sz="2700" b="1" dirty="0" smtClean="0">
                <a:solidFill>
                  <a:schemeClr val="accent1"/>
                </a:solidFill>
                <a:latin typeface="微软雅黑" panose="020B0503020204020204" pitchFamily="34" charset="-122"/>
                <a:ea typeface="微软雅黑" panose="020B0503020204020204" pitchFamily="34" charset="-122"/>
              </a:rPr>
              <a:t>-2</a:t>
            </a:r>
            <a:r>
              <a:rPr lang="zh-CN" altLang="en-US" sz="2700" b="1" dirty="0" smtClean="0">
                <a:solidFill>
                  <a:schemeClr val="accent1"/>
                </a:solidFill>
                <a:latin typeface="微软雅黑" panose="020B0503020204020204" pitchFamily="34" charset="-122"/>
                <a:ea typeface="微软雅黑" panose="020B0503020204020204" pitchFamily="34" charset="-122"/>
              </a:rPr>
              <a:t>、客户端（桌面、移动客户端）</a:t>
            </a:r>
          </a:p>
        </p:txBody>
      </p:sp>
      <p:sp>
        <p:nvSpPr>
          <p:cNvPr id="76" name="AutoShape 23"/>
          <p:cNvSpPr>
            <a:spLocks noChangeArrowheads="1"/>
          </p:cNvSpPr>
          <p:nvPr/>
        </p:nvSpPr>
        <p:spPr bwMode="auto">
          <a:xfrm>
            <a:off x="211050" y="31930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7" name="AutoShape 23"/>
          <p:cNvSpPr>
            <a:spLocks noChangeArrowheads="1"/>
          </p:cNvSpPr>
          <p:nvPr/>
        </p:nvSpPr>
        <p:spPr bwMode="auto">
          <a:xfrm>
            <a:off x="469873" y="31930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accent1"/>
              </a:solidFill>
            </a:endParaRPr>
          </a:p>
        </p:txBody>
      </p:sp>
      <p:sp>
        <p:nvSpPr>
          <p:cNvPr id="72" name="矩形 3"/>
          <p:cNvSpPr>
            <a:spLocks noChangeArrowheads="1"/>
          </p:cNvSpPr>
          <p:nvPr/>
        </p:nvSpPr>
        <p:spPr bwMode="auto">
          <a:xfrm>
            <a:off x="762886" y="4556533"/>
            <a:ext cx="238969"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85" name="AutoShape 50"/>
          <p:cNvSpPr>
            <a:spLocks noChangeArrowheads="1"/>
          </p:cNvSpPr>
          <p:nvPr/>
        </p:nvSpPr>
        <p:spPr bwMode="auto">
          <a:xfrm>
            <a:off x="572489" y="1335423"/>
            <a:ext cx="3529987" cy="666138"/>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ctr">
              <a:defRPr/>
            </a:pPr>
            <a:r>
              <a:rPr lang="zh-CN" altLang="en-US" sz="2100" b="1" dirty="0">
                <a:solidFill>
                  <a:srgbClr val="080808"/>
                </a:solidFill>
                <a:latin typeface="微软雅黑" pitchFamily="34" charset="-122"/>
                <a:ea typeface="微软雅黑" pitchFamily="34" charset="-122"/>
              </a:rPr>
              <a:t>主要功能操作：</a:t>
            </a:r>
          </a:p>
        </p:txBody>
      </p:sp>
      <p:sp>
        <p:nvSpPr>
          <p:cNvPr id="114" name="矩形 14"/>
          <p:cNvSpPr>
            <a:spLocks noChangeArrowheads="1"/>
          </p:cNvSpPr>
          <p:nvPr/>
        </p:nvSpPr>
        <p:spPr bwMode="auto">
          <a:xfrm>
            <a:off x="-1011390" y="1983976"/>
            <a:ext cx="10285214" cy="4047203"/>
          </a:xfrm>
          <a:prstGeom prst="rect">
            <a:avLst/>
          </a:prstGeom>
          <a:noFill/>
          <a:ln w="9525">
            <a:noFill/>
            <a:miter lim="800000"/>
            <a:headEnd/>
            <a:tailEnd/>
          </a:ln>
        </p:spPr>
        <p:txBody>
          <a:bodyPr lIns="121862" tIns="60931" rIns="121862" bIns="60931">
            <a:spAutoFit/>
          </a:bodyPr>
          <a:lstStyle/>
          <a:p>
            <a:pPr marL="2132587" lvl="3" indent="-304655" eaLnBrk="0" hangingPunct="0">
              <a:lnSpc>
                <a:spcPts val="5064"/>
              </a:lnSpc>
              <a:buClr>
                <a:schemeClr val="accent1"/>
              </a:buClr>
              <a:buFont typeface="Wingdings" pitchFamily="2" charset="2"/>
              <a:buChar char="v"/>
            </a:pPr>
            <a:r>
              <a:rPr lang="zh-CN" altLang="en-US" sz="2000" dirty="0">
                <a:solidFill>
                  <a:srgbClr val="080808"/>
                </a:solidFill>
                <a:latin typeface="微软雅黑" pitchFamily="34" charset="-122"/>
                <a:ea typeface="微软雅黑" pitchFamily="34" charset="-122"/>
              </a:rPr>
              <a:t>（</a:t>
            </a:r>
            <a:r>
              <a:rPr lang="en-US" altLang="zh-CN" sz="2000" dirty="0">
                <a:solidFill>
                  <a:srgbClr val="080808"/>
                </a:solidFill>
                <a:latin typeface="微软雅黑" pitchFamily="34" charset="-122"/>
                <a:ea typeface="微软雅黑" pitchFamily="34" charset="-122"/>
              </a:rPr>
              <a:t>1</a:t>
            </a:r>
            <a:r>
              <a:rPr lang="zh-CN" altLang="en-US" sz="2000" dirty="0">
                <a:solidFill>
                  <a:srgbClr val="080808"/>
                </a:solidFill>
                <a:latin typeface="微软雅黑" pitchFamily="34" charset="-122"/>
                <a:ea typeface="微软雅黑" pitchFamily="34" charset="-122"/>
              </a:rPr>
              <a:t>）消息提醒</a:t>
            </a:r>
            <a:endParaRPr lang="en-US" altLang="zh-CN" sz="2000" dirty="0">
              <a:solidFill>
                <a:srgbClr val="080808"/>
              </a:solidFill>
              <a:latin typeface="微软雅黑" pitchFamily="34" charset="-122"/>
              <a:ea typeface="微软雅黑" pitchFamily="34" charset="-122"/>
            </a:endParaRPr>
          </a:p>
          <a:p>
            <a:pPr marL="2132587" lvl="3" indent="-304655" eaLnBrk="0" hangingPunct="0">
              <a:lnSpc>
                <a:spcPts val="5064"/>
              </a:lnSpc>
              <a:buClr>
                <a:schemeClr val="accent1"/>
              </a:buClr>
              <a:buFont typeface="Wingdings" pitchFamily="2" charset="2"/>
              <a:buChar char="v"/>
            </a:pPr>
            <a:r>
              <a:rPr lang="zh-CN" altLang="en-US" sz="2000" dirty="0">
                <a:solidFill>
                  <a:srgbClr val="080808"/>
                </a:solidFill>
                <a:latin typeface="微软雅黑" pitchFamily="34" charset="-122"/>
                <a:ea typeface="微软雅黑" pitchFamily="34" charset="-122"/>
              </a:rPr>
              <a:t>（</a:t>
            </a:r>
            <a:r>
              <a:rPr lang="en-US" altLang="zh-CN" sz="2000" dirty="0">
                <a:solidFill>
                  <a:srgbClr val="080808"/>
                </a:solidFill>
                <a:latin typeface="微软雅黑" pitchFamily="34" charset="-122"/>
                <a:ea typeface="微软雅黑" pitchFamily="34" charset="-122"/>
              </a:rPr>
              <a:t>2</a:t>
            </a:r>
            <a:r>
              <a:rPr lang="zh-CN" altLang="en-US" sz="2000" dirty="0">
                <a:solidFill>
                  <a:srgbClr val="080808"/>
                </a:solidFill>
                <a:latin typeface="微软雅黑" pitchFamily="34" charset="-122"/>
                <a:ea typeface="微软雅黑" pitchFamily="34" charset="-122"/>
              </a:rPr>
              <a:t>）任务处理</a:t>
            </a:r>
            <a:endParaRPr lang="en-US" altLang="zh-CN" sz="2000" dirty="0">
              <a:solidFill>
                <a:srgbClr val="080808"/>
              </a:solidFill>
              <a:latin typeface="微软雅黑" pitchFamily="34" charset="-122"/>
              <a:ea typeface="微软雅黑" pitchFamily="34" charset="-122"/>
            </a:endParaRPr>
          </a:p>
          <a:p>
            <a:pPr marL="2132587" lvl="3" indent="-304655" eaLnBrk="0" hangingPunct="0">
              <a:lnSpc>
                <a:spcPts val="5064"/>
              </a:lnSpc>
              <a:buClr>
                <a:schemeClr val="accent1"/>
              </a:buClr>
              <a:buFont typeface="Wingdings" pitchFamily="2" charset="2"/>
              <a:buChar char="v"/>
            </a:pPr>
            <a:r>
              <a:rPr lang="zh-CN" altLang="en-US" sz="2000" dirty="0">
                <a:solidFill>
                  <a:srgbClr val="080808"/>
                </a:solidFill>
                <a:latin typeface="微软雅黑" pitchFamily="34" charset="-122"/>
                <a:ea typeface="微软雅黑" pitchFamily="34" charset="-122"/>
              </a:rPr>
              <a:t>（</a:t>
            </a:r>
            <a:r>
              <a:rPr lang="en-US" altLang="zh-CN" sz="2000" dirty="0">
                <a:solidFill>
                  <a:srgbClr val="080808"/>
                </a:solidFill>
                <a:latin typeface="微软雅黑" pitchFamily="34" charset="-122"/>
                <a:ea typeface="微软雅黑" pitchFamily="34" charset="-122"/>
              </a:rPr>
              <a:t>3</a:t>
            </a:r>
            <a:r>
              <a:rPr lang="zh-CN" altLang="en-US" sz="2000" dirty="0">
                <a:solidFill>
                  <a:srgbClr val="080808"/>
                </a:solidFill>
                <a:latin typeface="微软雅黑" pitchFamily="34" charset="-122"/>
                <a:ea typeface="微软雅黑" pitchFamily="34" charset="-122"/>
              </a:rPr>
              <a:t>）实时信息交流 在线消息、短信、邮件</a:t>
            </a:r>
            <a:endParaRPr lang="en-US" altLang="zh-CN" sz="2000" dirty="0">
              <a:solidFill>
                <a:srgbClr val="080808"/>
              </a:solidFill>
              <a:latin typeface="微软雅黑" pitchFamily="34" charset="-122"/>
              <a:ea typeface="微软雅黑" pitchFamily="34" charset="-122"/>
            </a:endParaRPr>
          </a:p>
          <a:p>
            <a:pPr marL="2132587" lvl="3" indent="-304655" eaLnBrk="0" hangingPunct="0">
              <a:lnSpc>
                <a:spcPts val="5064"/>
              </a:lnSpc>
              <a:buClr>
                <a:schemeClr val="accent1"/>
              </a:buClr>
              <a:buFont typeface="Wingdings" pitchFamily="2" charset="2"/>
              <a:buChar char="v"/>
            </a:pPr>
            <a:r>
              <a:rPr lang="zh-CN" altLang="en-US" sz="2000" dirty="0">
                <a:solidFill>
                  <a:srgbClr val="080808"/>
                </a:solidFill>
                <a:latin typeface="微软雅黑" pitchFamily="34" charset="-122"/>
                <a:ea typeface="微软雅黑" pitchFamily="34" charset="-122"/>
              </a:rPr>
              <a:t>（</a:t>
            </a:r>
            <a:r>
              <a:rPr lang="en-US" altLang="zh-CN" sz="2000" dirty="0">
                <a:solidFill>
                  <a:srgbClr val="080808"/>
                </a:solidFill>
                <a:latin typeface="微软雅黑" pitchFamily="34" charset="-122"/>
                <a:ea typeface="微软雅黑" pitchFamily="34" charset="-122"/>
              </a:rPr>
              <a:t>4</a:t>
            </a:r>
            <a:r>
              <a:rPr lang="zh-CN" altLang="en-US" sz="2000" dirty="0">
                <a:solidFill>
                  <a:srgbClr val="080808"/>
                </a:solidFill>
                <a:latin typeface="微软雅黑" pitchFamily="34" charset="-122"/>
                <a:ea typeface="微软雅黑" pitchFamily="34" charset="-122"/>
              </a:rPr>
              <a:t>）快速扫描</a:t>
            </a:r>
            <a:endParaRPr lang="en-US" altLang="zh-CN" sz="2000" dirty="0">
              <a:solidFill>
                <a:srgbClr val="080808"/>
              </a:solidFill>
              <a:latin typeface="微软雅黑" pitchFamily="34" charset="-122"/>
              <a:ea typeface="微软雅黑" pitchFamily="34" charset="-122"/>
            </a:endParaRPr>
          </a:p>
          <a:p>
            <a:pPr marL="2132587" lvl="3" indent="-304655" eaLnBrk="0" hangingPunct="0">
              <a:lnSpc>
                <a:spcPts val="5064"/>
              </a:lnSpc>
              <a:buClr>
                <a:schemeClr val="accent1"/>
              </a:buClr>
              <a:buFont typeface="Wingdings" pitchFamily="2" charset="2"/>
              <a:buChar char="v"/>
            </a:pPr>
            <a:r>
              <a:rPr lang="zh-CN" altLang="en-US" sz="2000" dirty="0">
                <a:solidFill>
                  <a:srgbClr val="080808"/>
                </a:solidFill>
                <a:latin typeface="微软雅黑" pitchFamily="34" charset="-122"/>
                <a:ea typeface="微软雅黑" pitchFamily="34" charset="-122"/>
              </a:rPr>
              <a:t>（</a:t>
            </a:r>
            <a:r>
              <a:rPr lang="en-US" altLang="zh-CN" sz="2000" dirty="0">
                <a:solidFill>
                  <a:srgbClr val="080808"/>
                </a:solidFill>
                <a:latin typeface="微软雅黑" pitchFamily="34" charset="-122"/>
                <a:ea typeface="微软雅黑" pitchFamily="34" charset="-122"/>
              </a:rPr>
              <a:t>5</a:t>
            </a:r>
            <a:r>
              <a:rPr lang="zh-CN" altLang="en-US" sz="2000" dirty="0">
                <a:solidFill>
                  <a:srgbClr val="080808"/>
                </a:solidFill>
                <a:latin typeface="微软雅黑" pitchFamily="34" charset="-122"/>
                <a:ea typeface="微软雅黑" pitchFamily="34" charset="-122"/>
              </a:rPr>
              <a:t>）超大附件网盘存储</a:t>
            </a:r>
            <a:endParaRPr lang="en-US" altLang="zh-CN" sz="2000" dirty="0">
              <a:solidFill>
                <a:srgbClr val="080808"/>
              </a:solidFill>
              <a:latin typeface="微软雅黑" pitchFamily="34" charset="-122"/>
              <a:ea typeface="微软雅黑" pitchFamily="34" charset="-122"/>
            </a:endParaRPr>
          </a:p>
          <a:p>
            <a:pPr marL="2132587" lvl="3" indent="-304655" eaLnBrk="0" hangingPunct="0">
              <a:lnSpc>
                <a:spcPts val="5064"/>
              </a:lnSpc>
              <a:buClr>
                <a:schemeClr val="accent1"/>
              </a:buClr>
              <a:buFont typeface="Wingdings" pitchFamily="2" charset="2"/>
              <a:buChar char="v"/>
            </a:pPr>
            <a:r>
              <a:rPr lang="zh-CN" altLang="en-US" sz="2000" dirty="0">
                <a:solidFill>
                  <a:srgbClr val="080808"/>
                </a:solidFill>
                <a:latin typeface="微软雅黑" pitchFamily="34" charset="-122"/>
                <a:ea typeface="微软雅黑" pitchFamily="34" charset="-122"/>
              </a:rPr>
              <a:t>（</a:t>
            </a:r>
            <a:r>
              <a:rPr lang="en-US" altLang="zh-CN" sz="2000" dirty="0">
                <a:solidFill>
                  <a:srgbClr val="080808"/>
                </a:solidFill>
                <a:latin typeface="微软雅黑" pitchFamily="34" charset="-122"/>
                <a:ea typeface="微软雅黑" pitchFamily="34" charset="-122"/>
              </a:rPr>
              <a:t>6</a:t>
            </a:r>
            <a:r>
              <a:rPr lang="zh-CN" altLang="en-US" sz="2000" dirty="0">
                <a:solidFill>
                  <a:srgbClr val="080808"/>
                </a:solidFill>
                <a:latin typeface="微软雅黑" pitchFamily="34" charset="-122"/>
                <a:ea typeface="微软雅黑" pitchFamily="34" charset="-122"/>
              </a:rPr>
              <a:t>）快速入口，与</a:t>
            </a:r>
            <a:r>
              <a:rPr lang="zh-CN" altLang="zh-CN" sz="2000" dirty="0">
                <a:solidFill>
                  <a:srgbClr val="080808"/>
                </a:solidFill>
                <a:latin typeface="微软雅黑" pitchFamily="34" charset="-122"/>
                <a:ea typeface="微软雅黑" pitchFamily="34" charset="-122"/>
              </a:rPr>
              <a:t>管理系统</a:t>
            </a:r>
            <a:r>
              <a:rPr lang="zh-CN" altLang="en-US" sz="2000" dirty="0">
                <a:solidFill>
                  <a:srgbClr val="080808"/>
                </a:solidFill>
                <a:latin typeface="微软雅黑" pitchFamily="34" charset="-122"/>
                <a:ea typeface="微软雅黑" pitchFamily="34" charset="-122"/>
              </a:rPr>
              <a:t>平台无缝对接</a:t>
            </a:r>
            <a:endParaRPr lang="en-US" altLang="zh-CN" sz="2000" dirty="0">
              <a:solidFill>
                <a:srgbClr val="080808"/>
              </a:solidFill>
              <a:latin typeface="微软雅黑" pitchFamily="34" charset="-122"/>
              <a:ea typeface="微软雅黑" pitchFamily="34" charset="-122"/>
            </a:endParaRPr>
          </a:p>
        </p:txBody>
      </p:sp>
      <p:grpSp>
        <p:nvGrpSpPr>
          <p:cNvPr id="2" name="组合 218"/>
          <p:cNvGrpSpPr/>
          <p:nvPr/>
        </p:nvGrpSpPr>
        <p:grpSpPr>
          <a:xfrm>
            <a:off x="6191234" y="1052178"/>
            <a:ext cx="6000766" cy="5992998"/>
            <a:chOff x="4644232" y="931057"/>
            <a:chExt cx="4501356" cy="4498911"/>
          </a:xfrm>
        </p:grpSpPr>
        <p:grpSp>
          <p:nvGrpSpPr>
            <p:cNvPr id="3" name="组合 152"/>
            <p:cNvGrpSpPr/>
            <p:nvPr/>
          </p:nvGrpSpPr>
          <p:grpSpPr>
            <a:xfrm>
              <a:off x="4644232" y="931057"/>
              <a:ext cx="4501356" cy="4498911"/>
              <a:chOff x="833041" y="-992973"/>
              <a:chExt cx="7188711" cy="7184805"/>
            </a:xfrm>
          </p:grpSpPr>
          <p:sp>
            <p:nvSpPr>
              <p:cNvPr id="154" name="空心弧 153"/>
              <p:cNvSpPr/>
              <p:nvPr/>
            </p:nvSpPr>
            <p:spPr>
              <a:xfrm rot="60000">
                <a:off x="2665100" y="2663440"/>
                <a:ext cx="3528392" cy="3528392"/>
              </a:xfrm>
              <a:prstGeom prst="blockArc">
                <a:avLst>
                  <a:gd name="adj1" fmla="val 13431083"/>
                  <a:gd name="adj2" fmla="val 16148110"/>
                  <a:gd name="adj3" fmla="val 26618"/>
                </a:avLst>
              </a:prstGeom>
              <a:solidFill>
                <a:srgbClr val="ABD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5" name="空心弧 154"/>
              <p:cNvSpPr/>
              <p:nvPr/>
            </p:nvSpPr>
            <p:spPr>
              <a:xfrm rot="21540000" flipH="1">
                <a:off x="2656468" y="2660538"/>
                <a:ext cx="3528392" cy="3528392"/>
              </a:xfrm>
              <a:prstGeom prst="blockArc">
                <a:avLst>
                  <a:gd name="adj1" fmla="val 13444279"/>
                  <a:gd name="adj2" fmla="val 16148110"/>
                  <a:gd name="adj3" fmla="val 26618"/>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6" name="空心弧 155"/>
              <p:cNvSpPr/>
              <p:nvPr/>
            </p:nvSpPr>
            <p:spPr>
              <a:xfrm rot="10920000">
                <a:off x="2663735" y="-992973"/>
                <a:ext cx="3528392" cy="3528392"/>
              </a:xfrm>
              <a:prstGeom prst="blockArc">
                <a:avLst>
                  <a:gd name="adj1" fmla="val 13387613"/>
                  <a:gd name="adj2" fmla="val 16148110"/>
                  <a:gd name="adj3" fmla="val 26618"/>
                </a:avLst>
              </a:prstGeom>
              <a:solidFill>
                <a:srgbClr val="ABDB7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7" name="空心弧 156"/>
              <p:cNvSpPr/>
              <p:nvPr/>
            </p:nvSpPr>
            <p:spPr>
              <a:xfrm rot="10800000" flipH="1">
                <a:off x="2672315" y="-989921"/>
                <a:ext cx="3528392" cy="3528392"/>
              </a:xfrm>
              <a:prstGeom prst="blockArc">
                <a:avLst>
                  <a:gd name="adj1" fmla="val 13444279"/>
                  <a:gd name="adj2" fmla="val 16148110"/>
                  <a:gd name="adj3" fmla="val 26618"/>
                </a:avLst>
              </a:prstGeom>
              <a:solidFill>
                <a:srgbClr val="FF9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4" name="组合 66"/>
              <p:cNvGrpSpPr/>
              <p:nvPr/>
            </p:nvGrpSpPr>
            <p:grpSpPr>
              <a:xfrm>
                <a:off x="833041" y="292431"/>
                <a:ext cx="7188711" cy="4613217"/>
                <a:chOff x="833041" y="292431"/>
                <a:chExt cx="7188711" cy="4613217"/>
              </a:xfrm>
            </p:grpSpPr>
            <p:grpSp>
              <p:nvGrpSpPr>
                <p:cNvPr id="5" name="组合 11"/>
                <p:cNvGrpSpPr/>
                <p:nvPr/>
              </p:nvGrpSpPr>
              <p:grpSpPr>
                <a:xfrm>
                  <a:off x="840284" y="831508"/>
                  <a:ext cx="3537024" cy="3531294"/>
                  <a:chOff x="840284" y="831508"/>
                  <a:chExt cx="3537024" cy="3531294"/>
                </a:xfrm>
              </p:grpSpPr>
              <p:sp>
                <p:nvSpPr>
                  <p:cNvPr id="213" name="空心弧 7"/>
                  <p:cNvSpPr/>
                  <p:nvPr/>
                </p:nvSpPr>
                <p:spPr>
                  <a:xfrm rot="60000">
                    <a:off x="848916" y="834410"/>
                    <a:ext cx="3528392" cy="3528392"/>
                  </a:xfrm>
                  <a:prstGeom prst="blockArc">
                    <a:avLst>
                      <a:gd name="adj1" fmla="val 13431083"/>
                      <a:gd name="adj2" fmla="val 16148110"/>
                      <a:gd name="adj3" fmla="val 26618"/>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4" name="空心弧 9"/>
                  <p:cNvSpPr/>
                  <p:nvPr/>
                </p:nvSpPr>
                <p:spPr>
                  <a:xfrm rot="-60000" flipH="1">
                    <a:off x="840284" y="831508"/>
                    <a:ext cx="3528392" cy="3528392"/>
                  </a:xfrm>
                  <a:prstGeom prst="blockArc">
                    <a:avLst>
                      <a:gd name="adj1" fmla="val 13444279"/>
                      <a:gd name="adj2" fmla="val 16148110"/>
                      <a:gd name="adj3" fmla="val 26618"/>
                    </a:avLst>
                  </a:prstGeom>
                  <a:solidFill>
                    <a:schemeClr val="bg2">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grpSp>
              <p:nvGrpSpPr>
                <p:cNvPr id="6" name="组合 15"/>
                <p:cNvGrpSpPr/>
                <p:nvPr/>
              </p:nvGrpSpPr>
              <p:grpSpPr>
                <a:xfrm>
                  <a:off x="833041" y="841678"/>
                  <a:ext cx="3531444" cy="3536972"/>
                  <a:chOff x="833041" y="841678"/>
                  <a:chExt cx="3531444" cy="3536972"/>
                </a:xfrm>
              </p:grpSpPr>
              <p:sp>
                <p:nvSpPr>
                  <p:cNvPr id="211" name="空心弧 210"/>
                  <p:cNvSpPr/>
                  <p:nvPr/>
                </p:nvSpPr>
                <p:spPr>
                  <a:xfrm rot="16320000">
                    <a:off x="836093" y="841678"/>
                    <a:ext cx="3528392" cy="3528392"/>
                  </a:xfrm>
                  <a:prstGeom prst="blockArc">
                    <a:avLst>
                      <a:gd name="adj1" fmla="val 13387613"/>
                      <a:gd name="adj2" fmla="val 16148110"/>
                      <a:gd name="adj3" fmla="val 2661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2" name="空心弧 211"/>
                  <p:cNvSpPr/>
                  <p:nvPr/>
                </p:nvSpPr>
                <p:spPr>
                  <a:xfrm rot="16200000" flipH="1">
                    <a:off x="833041" y="850258"/>
                    <a:ext cx="3528392" cy="3528392"/>
                  </a:xfrm>
                  <a:prstGeom prst="blockArc">
                    <a:avLst>
                      <a:gd name="adj1" fmla="val 13444279"/>
                      <a:gd name="adj2" fmla="val 16148110"/>
                      <a:gd name="adj3" fmla="val 26618"/>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61" name="空心弧 160"/>
                <p:cNvSpPr/>
                <p:nvPr/>
              </p:nvSpPr>
              <p:spPr>
                <a:xfrm rot="10920000">
                  <a:off x="835996" y="834917"/>
                  <a:ext cx="3528392" cy="3528392"/>
                </a:xfrm>
                <a:prstGeom prst="blockArc">
                  <a:avLst>
                    <a:gd name="adj1" fmla="val 13387613"/>
                    <a:gd name="adj2" fmla="val 16148110"/>
                    <a:gd name="adj3" fmla="val 26618"/>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2" name="空心弧 161"/>
                <p:cNvSpPr/>
                <p:nvPr/>
              </p:nvSpPr>
              <p:spPr>
                <a:xfrm rot="10800000" flipH="1">
                  <a:off x="844576" y="837969"/>
                  <a:ext cx="3528392" cy="3528392"/>
                </a:xfrm>
                <a:prstGeom prst="blockArc">
                  <a:avLst>
                    <a:gd name="adj1" fmla="val 13444279"/>
                    <a:gd name="adj2" fmla="val 16148110"/>
                    <a:gd name="adj3" fmla="val 26618"/>
                  </a:avLst>
                </a:prstGeom>
                <a:solidFill>
                  <a:srgbClr val="66B63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3" name="空心弧 162"/>
                <p:cNvSpPr/>
                <p:nvPr/>
              </p:nvSpPr>
              <p:spPr>
                <a:xfrm rot="60000">
                  <a:off x="4492742" y="834410"/>
                  <a:ext cx="3528392" cy="3528392"/>
                </a:xfrm>
                <a:prstGeom prst="blockArc">
                  <a:avLst>
                    <a:gd name="adj1" fmla="val 13431083"/>
                    <a:gd name="adj2" fmla="val 16148110"/>
                    <a:gd name="adj3" fmla="val 26618"/>
                  </a:avLst>
                </a:prstGeom>
                <a:ln>
                  <a:noFill/>
                </a:ln>
              </p:spPr>
              <p:style>
                <a:lnRef idx="2">
                  <a:schemeClr val="accent1">
                    <a:shade val="50000"/>
                  </a:schemeClr>
                </a:lnRef>
                <a:fillRef idx="1002">
                  <a:schemeClr val="lt2"/>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4" name="空心弧 163"/>
                <p:cNvSpPr/>
                <p:nvPr/>
              </p:nvSpPr>
              <p:spPr>
                <a:xfrm rot="21540000" flipH="1">
                  <a:off x="4484110" y="831508"/>
                  <a:ext cx="3528392" cy="3528392"/>
                </a:xfrm>
                <a:prstGeom prst="blockArc">
                  <a:avLst>
                    <a:gd name="adj1" fmla="val 13444279"/>
                    <a:gd name="adj2" fmla="val 16148110"/>
                    <a:gd name="adj3" fmla="val 26618"/>
                  </a:avLst>
                </a:prstGeom>
                <a:pattFill prst="sphere">
                  <a:fgClr>
                    <a:srgbClr val="79BACE"/>
                  </a:fgClr>
                  <a:bgClr>
                    <a:srgbClr val="4299B4"/>
                  </a:bgClr>
                </a:patt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FF6600"/>
                    </a:solidFill>
                  </a:endParaRPr>
                </a:p>
              </p:txBody>
            </p:sp>
            <p:sp>
              <p:nvSpPr>
                <p:cNvPr id="165" name="空心弧 164"/>
                <p:cNvSpPr/>
                <p:nvPr/>
              </p:nvSpPr>
              <p:spPr>
                <a:xfrm rot="5280000" flipH="1">
                  <a:off x="4481700" y="826438"/>
                  <a:ext cx="3528392" cy="3528392"/>
                </a:xfrm>
                <a:prstGeom prst="blockArc">
                  <a:avLst>
                    <a:gd name="adj1" fmla="val 13387613"/>
                    <a:gd name="adj2" fmla="val 16148110"/>
                    <a:gd name="adj3" fmla="val 26618"/>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6" name="空心弧 165"/>
                <p:cNvSpPr/>
                <p:nvPr/>
              </p:nvSpPr>
              <p:spPr>
                <a:xfrm rot="5400000">
                  <a:off x="4484752" y="835018"/>
                  <a:ext cx="3528392" cy="3528392"/>
                </a:xfrm>
                <a:prstGeom prst="blockArc">
                  <a:avLst>
                    <a:gd name="adj1" fmla="val 13444279"/>
                    <a:gd name="adj2" fmla="val 16148110"/>
                    <a:gd name="adj3" fmla="val 26618"/>
                  </a:avLst>
                </a:prstGeom>
                <a:gradFill flip="none" rotWithShape="1">
                  <a:gsLst>
                    <a:gs pos="0">
                      <a:srgbClr val="B4B2B9"/>
                    </a:gs>
                    <a:gs pos="50000">
                      <a:srgbClr val="A19EA9"/>
                    </a:gs>
                    <a:gs pos="100000">
                      <a:srgbClr val="7C7787"/>
                    </a:gs>
                  </a:gsLst>
                  <a:lin ang="96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7" name="空心弧 166"/>
                <p:cNvSpPr/>
                <p:nvPr/>
              </p:nvSpPr>
              <p:spPr>
                <a:xfrm rot="10920000">
                  <a:off x="4484780" y="834917"/>
                  <a:ext cx="3528392" cy="3528392"/>
                </a:xfrm>
                <a:prstGeom prst="blockArc">
                  <a:avLst>
                    <a:gd name="adj1" fmla="val 13387613"/>
                    <a:gd name="adj2" fmla="val 16148110"/>
                    <a:gd name="adj3" fmla="val 26618"/>
                  </a:avLst>
                </a:prstGeom>
                <a:solidFill>
                  <a:srgbClr val="FF6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8" name="空心弧 167"/>
                <p:cNvSpPr/>
                <p:nvPr/>
              </p:nvSpPr>
              <p:spPr>
                <a:xfrm rot="10800000" flipH="1">
                  <a:off x="4493360" y="837969"/>
                  <a:ext cx="3528392" cy="3528392"/>
                </a:xfrm>
                <a:prstGeom prst="blockArc">
                  <a:avLst>
                    <a:gd name="adj1" fmla="val 13444279"/>
                    <a:gd name="adj2" fmla="val 16148110"/>
                    <a:gd name="adj3" fmla="val 26618"/>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9" name="TextBox 168"/>
                <p:cNvSpPr txBox="1"/>
                <p:nvPr/>
              </p:nvSpPr>
              <p:spPr>
                <a:xfrm>
                  <a:off x="2291704" y="688587"/>
                  <a:ext cx="582247" cy="1051601"/>
                </a:xfrm>
                <a:prstGeom prst="rect">
                  <a:avLst/>
                </a:prstGeom>
                <a:noFill/>
              </p:spPr>
              <p:txBody>
                <a:bodyPr wrap="none" rtlCol="0">
                  <a:spAutoFit/>
                </a:bodyPr>
                <a:lstStyle/>
                <a:p>
                  <a:r>
                    <a:rPr lang="en-US" altLang="zh-CN" sz="5100" dirty="0" smtClean="0">
                      <a:solidFill>
                        <a:schemeClr val="bg1"/>
                      </a:solidFill>
                      <a:latin typeface="Niagara Solid" pitchFamily="82" charset="0"/>
                      <a:cs typeface="FreesiaUPC" pitchFamily="34" charset="-34"/>
                    </a:rPr>
                    <a:t>01</a:t>
                  </a:r>
                  <a:endParaRPr lang="zh-CN" altLang="en-US" sz="5100" dirty="0">
                    <a:solidFill>
                      <a:schemeClr val="bg1"/>
                    </a:solidFill>
                    <a:latin typeface="Niagara Solid" pitchFamily="82" charset="0"/>
                    <a:cs typeface="FreesiaUPC" pitchFamily="34" charset="-34"/>
                  </a:endParaRPr>
                </a:p>
              </p:txBody>
            </p:sp>
            <p:sp>
              <p:nvSpPr>
                <p:cNvPr id="170" name="TextBox 169"/>
                <p:cNvSpPr txBox="1"/>
                <p:nvPr/>
              </p:nvSpPr>
              <p:spPr>
                <a:xfrm>
                  <a:off x="4056361" y="1396221"/>
                  <a:ext cx="682106" cy="1051601"/>
                </a:xfrm>
                <a:prstGeom prst="rect">
                  <a:avLst/>
                </a:prstGeom>
                <a:noFill/>
              </p:spPr>
              <p:txBody>
                <a:bodyPr wrap="none" rtlCol="0">
                  <a:spAutoFit/>
                </a:bodyPr>
                <a:lstStyle/>
                <a:p>
                  <a:r>
                    <a:rPr lang="en-US" altLang="zh-CN" sz="5100" dirty="0" smtClean="0">
                      <a:solidFill>
                        <a:schemeClr val="bg1"/>
                      </a:solidFill>
                      <a:latin typeface="Niagara Solid" pitchFamily="82" charset="0"/>
                      <a:cs typeface="FreesiaUPC" pitchFamily="34" charset="-34"/>
                    </a:rPr>
                    <a:t>02</a:t>
                  </a:r>
                  <a:endParaRPr lang="zh-CN" altLang="en-US" sz="5100" dirty="0">
                    <a:solidFill>
                      <a:schemeClr val="bg1"/>
                    </a:solidFill>
                    <a:latin typeface="Niagara Solid" pitchFamily="82" charset="0"/>
                    <a:cs typeface="FreesiaUPC" pitchFamily="34" charset="-34"/>
                  </a:endParaRPr>
                </a:p>
              </p:txBody>
            </p:sp>
            <p:sp>
              <p:nvSpPr>
                <p:cNvPr id="171" name="TextBox 170"/>
                <p:cNvSpPr txBox="1"/>
                <p:nvPr/>
              </p:nvSpPr>
              <p:spPr>
                <a:xfrm>
                  <a:off x="5884132" y="666034"/>
                  <a:ext cx="682106" cy="1051601"/>
                </a:xfrm>
                <a:prstGeom prst="rect">
                  <a:avLst/>
                </a:prstGeom>
                <a:noFill/>
              </p:spPr>
              <p:txBody>
                <a:bodyPr wrap="none" rtlCol="0">
                  <a:spAutoFit/>
                </a:bodyPr>
                <a:lstStyle/>
                <a:p>
                  <a:r>
                    <a:rPr lang="en-US" altLang="zh-CN" sz="5100" dirty="0" smtClean="0">
                      <a:solidFill>
                        <a:schemeClr val="bg1"/>
                      </a:solidFill>
                      <a:latin typeface="Niagara Solid" pitchFamily="82" charset="0"/>
                      <a:cs typeface="FreesiaUPC" pitchFamily="34" charset="-34"/>
                    </a:rPr>
                    <a:t>03</a:t>
                  </a:r>
                  <a:endParaRPr lang="zh-CN" altLang="en-US" sz="5100" dirty="0">
                    <a:solidFill>
                      <a:schemeClr val="bg1"/>
                    </a:solidFill>
                    <a:latin typeface="Niagara Solid" pitchFamily="82" charset="0"/>
                    <a:cs typeface="FreesiaUPC" pitchFamily="34" charset="-34"/>
                  </a:endParaRPr>
                </a:p>
              </p:txBody>
            </p:sp>
            <p:sp>
              <p:nvSpPr>
                <p:cNvPr id="172" name="TextBox 171"/>
                <p:cNvSpPr txBox="1"/>
                <p:nvPr/>
              </p:nvSpPr>
              <p:spPr>
                <a:xfrm>
                  <a:off x="5884132" y="3173689"/>
                  <a:ext cx="689787" cy="1051601"/>
                </a:xfrm>
                <a:prstGeom prst="rect">
                  <a:avLst/>
                </a:prstGeom>
                <a:noFill/>
              </p:spPr>
              <p:txBody>
                <a:bodyPr wrap="none" rtlCol="0">
                  <a:spAutoFit/>
                </a:bodyPr>
                <a:lstStyle/>
                <a:p>
                  <a:r>
                    <a:rPr lang="en-US" altLang="zh-CN" sz="5100" dirty="0" smtClean="0">
                      <a:solidFill>
                        <a:schemeClr val="bg1"/>
                      </a:solidFill>
                      <a:latin typeface="Niagara Solid" pitchFamily="82" charset="0"/>
                      <a:cs typeface="FreesiaUPC" pitchFamily="34" charset="-34"/>
                    </a:rPr>
                    <a:t>06</a:t>
                  </a:r>
                  <a:endParaRPr lang="zh-CN" altLang="en-US" sz="5100" dirty="0">
                    <a:solidFill>
                      <a:schemeClr val="bg1"/>
                    </a:solidFill>
                    <a:latin typeface="Niagara Solid" pitchFamily="82" charset="0"/>
                    <a:cs typeface="FreesiaUPC" pitchFamily="34" charset="-34"/>
                  </a:endParaRPr>
                </a:p>
              </p:txBody>
            </p:sp>
            <p:sp>
              <p:nvSpPr>
                <p:cNvPr id="173" name="TextBox 172"/>
                <p:cNvSpPr txBox="1"/>
                <p:nvPr/>
              </p:nvSpPr>
              <p:spPr>
                <a:xfrm>
                  <a:off x="4056361" y="2717341"/>
                  <a:ext cx="689787" cy="1051601"/>
                </a:xfrm>
                <a:prstGeom prst="rect">
                  <a:avLst/>
                </a:prstGeom>
                <a:noFill/>
              </p:spPr>
              <p:txBody>
                <a:bodyPr wrap="none" rtlCol="0">
                  <a:spAutoFit/>
                </a:bodyPr>
                <a:lstStyle/>
                <a:p>
                  <a:r>
                    <a:rPr lang="en-US" altLang="zh-CN" sz="5100" dirty="0" smtClean="0">
                      <a:solidFill>
                        <a:schemeClr val="bg1"/>
                      </a:solidFill>
                      <a:latin typeface="Niagara Solid" pitchFamily="82" charset="0"/>
                      <a:cs typeface="FreesiaUPC" pitchFamily="34" charset="-34"/>
                    </a:rPr>
                    <a:t>05</a:t>
                  </a:r>
                  <a:endParaRPr lang="zh-CN" altLang="en-US" sz="5100" dirty="0">
                    <a:solidFill>
                      <a:schemeClr val="bg1"/>
                    </a:solidFill>
                    <a:latin typeface="Niagara Solid" pitchFamily="82" charset="0"/>
                    <a:cs typeface="FreesiaUPC" pitchFamily="34" charset="-34"/>
                  </a:endParaRPr>
                </a:p>
              </p:txBody>
            </p:sp>
            <p:sp>
              <p:nvSpPr>
                <p:cNvPr id="174" name="TextBox 173"/>
                <p:cNvSpPr txBox="1"/>
                <p:nvPr/>
              </p:nvSpPr>
              <p:spPr>
                <a:xfrm>
                  <a:off x="2202087" y="3270142"/>
                  <a:ext cx="659062" cy="1051601"/>
                </a:xfrm>
                <a:prstGeom prst="rect">
                  <a:avLst/>
                </a:prstGeom>
                <a:noFill/>
              </p:spPr>
              <p:txBody>
                <a:bodyPr wrap="none" rtlCol="0">
                  <a:spAutoFit/>
                </a:bodyPr>
                <a:lstStyle/>
                <a:p>
                  <a:r>
                    <a:rPr lang="en-US" altLang="zh-CN" sz="5100" dirty="0" smtClean="0">
                      <a:solidFill>
                        <a:schemeClr val="bg1"/>
                      </a:solidFill>
                      <a:latin typeface="Niagara Solid" pitchFamily="82" charset="0"/>
                      <a:cs typeface="FreesiaUPC" pitchFamily="34" charset="-34"/>
                    </a:rPr>
                    <a:t>04</a:t>
                  </a:r>
                  <a:endParaRPr lang="zh-CN" altLang="en-US" sz="5100" dirty="0">
                    <a:solidFill>
                      <a:schemeClr val="bg1"/>
                    </a:solidFill>
                    <a:latin typeface="Niagara Solid" pitchFamily="82" charset="0"/>
                    <a:cs typeface="FreesiaUPC" pitchFamily="34" charset="-34"/>
                  </a:endParaRPr>
                </a:p>
              </p:txBody>
            </p:sp>
            <p:sp>
              <p:nvSpPr>
                <p:cNvPr id="181" name="心形 180"/>
                <p:cNvSpPr/>
                <p:nvPr/>
              </p:nvSpPr>
              <p:spPr>
                <a:xfrm>
                  <a:off x="2477318" y="407346"/>
                  <a:ext cx="216024" cy="220188"/>
                </a:xfrm>
                <a:prstGeom prst="hear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2" name="直接连接符 6"/>
                <p:cNvCxnSpPr/>
                <p:nvPr/>
              </p:nvCxnSpPr>
              <p:spPr>
                <a:xfrm>
                  <a:off x="2587663" y="724479"/>
                  <a:ext cx="0" cy="1153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sp>
              <p:nvSpPr>
                <p:cNvPr id="183" name="椭圆 8"/>
                <p:cNvSpPr/>
                <p:nvPr/>
              </p:nvSpPr>
              <p:spPr>
                <a:xfrm>
                  <a:off x="2371639" y="292431"/>
                  <a:ext cx="432048" cy="432048"/>
                </a:xfrm>
                <a:prstGeom prst="ellipse">
                  <a:avLst/>
                </a:prstGeom>
                <a:noFill/>
                <a:ln w="127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4" name="椭圆 183"/>
                <p:cNvSpPr/>
                <p:nvPr/>
              </p:nvSpPr>
              <p:spPr>
                <a:xfrm>
                  <a:off x="4183173" y="292431"/>
                  <a:ext cx="432048" cy="432048"/>
                </a:xfrm>
                <a:prstGeom prst="ellipse">
                  <a:avLst/>
                </a:prstGeom>
                <a:noFill/>
                <a:ln w="12700">
                  <a:solidFill>
                    <a:srgbClr val="8C6D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5" name="椭圆 184"/>
                <p:cNvSpPr/>
                <p:nvPr/>
              </p:nvSpPr>
              <p:spPr>
                <a:xfrm>
                  <a:off x="4351467" y="390835"/>
                  <a:ext cx="104444" cy="104444"/>
                </a:xfrm>
                <a:prstGeom prst="ellipse">
                  <a:avLst/>
                </a:prstGeom>
                <a:solidFill>
                  <a:srgbClr val="8C6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6" name="弦形 185"/>
                <p:cNvSpPr/>
                <p:nvPr/>
              </p:nvSpPr>
              <p:spPr>
                <a:xfrm rot="8100000">
                  <a:off x="4291112" y="505006"/>
                  <a:ext cx="216168" cy="216168"/>
                </a:xfrm>
                <a:prstGeom prst="chord">
                  <a:avLst>
                    <a:gd name="adj1" fmla="val 2700000"/>
                    <a:gd name="adj2" fmla="val 13506584"/>
                  </a:avLst>
                </a:prstGeom>
                <a:solidFill>
                  <a:srgbClr val="8C6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7" name="直接连接符 186"/>
                <p:cNvCxnSpPr/>
                <p:nvPr/>
              </p:nvCxnSpPr>
              <p:spPr>
                <a:xfrm>
                  <a:off x="4405698" y="724479"/>
                  <a:ext cx="0" cy="191087"/>
                </a:xfrm>
                <a:prstGeom prst="line">
                  <a:avLst/>
                </a:prstGeom>
                <a:ln>
                  <a:solidFill>
                    <a:srgbClr val="8C6D72"/>
                  </a:solidFill>
                </a:ln>
              </p:spPr>
              <p:style>
                <a:lnRef idx="1">
                  <a:schemeClr val="accent1"/>
                </a:lnRef>
                <a:fillRef idx="0">
                  <a:schemeClr val="accent1"/>
                </a:fillRef>
                <a:effectRef idx="0">
                  <a:schemeClr val="accent1"/>
                </a:effectRef>
                <a:fontRef idx="minor">
                  <a:schemeClr val="tx1"/>
                </a:fontRef>
              </p:style>
            </p:cxnSp>
            <p:cxnSp>
              <p:nvCxnSpPr>
                <p:cNvPr id="189" name="直接连接符 188"/>
                <p:cNvCxnSpPr/>
                <p:nvPr/>
              </p:nvCxnSpPr>
              <p:spPr>
                <a:xfrm>
                  <a:off x="6227096" y="724479"/>
                  <a:ext cx="0" cy="115301"/>
                </a:xfrm>
                <a:prstGeom prst="line">
                  <a:avLst/>
                </a:prstGeom>
                <a:ln>
                  <a:solidFill>
                    <a:srgbClr val="4299B4"/>
                  </a:solidFill>
                </a:ln>
              </p:spPr>
              <p:style>
                <a:lnRef idx="1">
                  <a:schemeClr val="accent1"/>
                </a:lnRef>
                <a:fillRef idx="0">
                  <a:schemeClr val="accent1"/>
                </a:fillRef>
                <a:effectRef idx="0">
                  <a:schemeClr val="accent1"/>
                </a:effectRef>
                <a:fontRef idx="minor">
                  <a:schemeClr val="tx1"/>
                </a:fontRef>
              </p:style>
            </p:cxnSp>
            <p:cxnSp>
              <p:nvCxnSpPr>
                <p:cNvPr id="190" name="直接连接符 189"/>
                <p:cNvCxnSpPr/>
                <p:nvPr/>
              </p:nvCxnSpPr>
              <p:spPr>
                <a:xfrm>
                  <a:off x="2587663" y="4362418"/>
                  <a:ext cx="0" cy="115301"/>
                </a:xfrm>
                <a:prstGeom prst="line">
                  <a:avLst/>
                </a:prstGeom>
                <a:ln>
                  <a:solidFill>
                    <a:srgbClr val="8C6D72"/>
                  </a:solidFill>
                </a:ln>
              </p:spPr>
              <p:style>
                <a:lnRef idx="1">
                  <a:schemeClr val="accent1"/>
                </a:lnRef>
                <a:fillRef idx="0">
                  <a:schemeClr val="accent1"/>
                </a:fillRef>
                <a:effectRef idx="0">
                  <a:schemeClr val="accent1"/>
                </a:effectRef>
                <a:fontRef idx="minor">
                  <a:schemeClr val="tx1"/>
                </a:fontRef>
              </p:style>
            </p:cxnSp>
            <p:sp>
              <p:nvSpPr>
                <p:cNvPr id="191" name="椭圆 190"/>
                <p:cNvSpPr/>
                <p:nvPr/>
              </p:nvSpPr>
              <p:spPr>
                <a:xfrm>
                  <a:off x="2371639" y="4470452"/>
                  <a:ext cx="432048" cy="432048"/>
                </a:xfrm>
                <a:prstGeom prst="ellipse">
                  <a:avLst/>
                </a:prstGeom>
                <a:noFill/>
                <a:ln w="12700">
                  <a:solidFill>
                    <a:srgbClr val="8C6D7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2" name="矩形 191"/>
                <p:cNvSpPr/>
                <p:nvPr/>
              </p:nvSpPr>
              <p:spPr>
                <a:xfrm rot="2700000">
                  <a:off x="2472193" y="4657611"/>
                  <a:ext cx="220880" cy="68147"/>
                </a:xfrm>
                <a:prstGeom prst="rect">
                  <a:avLst/>
                </a:prstGeom>
                <a:solidFill>
                  <a:srgbClr val="8C6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3" name="矩形 192"/>
                <p:cNvSpPr/>
                <p:nvPr/>
              </p:nvSpPr>
              <p:spPr>
                <a:xfrm rot="8100000">
                  <a:off x="2472193" y="4657611"/>
                  <a:ext cx="220880" cy="68147"/>
                </a:xfrm>
                <a:prstGeom prst="rect">
                  <a:avLst/>
                </a:prstGeom>
                <a:solidFill>
                  <a:srgbClr val="8C6D7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94" name="直接连接符 193"/>
                <p:cNvCxnSpPr/>
                <p:nvPr/>
              </p:nvCxnSpPr>
              <p:spPr>
                <a:xfrm>
                  <a:off x="2582633" y="3315479"/>
                  <a:ext cx="0" cy="115301"/>
                </a:xfrm>
                <a:prstGeom prst="line">
                  <a:avLst/>
                </a:prstGeom>
                <a:ln>
                  <a:solidFill>
                    <a:srgbClr val="8C6D72"/>
                  </a:solidFill>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nvCxnSpPr>
              <p:spPr>
                <a:xfrm>
                  <a:off x="2587663" y="1773616"/>
                  <a:ext cx="0" cy="115301"/>
                </a:xfrm>
                <a:prstGeom prst="line">
                  <a:avLst/>
                </a:prstGeom>
                <a:ln>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96" name="直接连接符 195"/>
                <p:cNvCxnSpPr/>
                <p:nvPr/>
              </p:nvCxnSpPr>
              <p:spPr>
                <a:xfrm>
                  <a:off x="4405698" y="1396220"/>
                  <a:ext cx="0" cy="191087"/>
                </a:xfrm>
                <a:prstGeom prst="line">
                  <a:avLst/>
                </a:prstGeom>
                <a:ln>
                  <a:solidFill>
                    <a:srgbClr val="8C6D72"/>
                  </a:solidFill>
                </a:ln>
              </p:spPr>
              <p:style>
                <a:lnRef idx="1">
                  <a:schemeClr val="accent1"/>
                </a:lnRef>
                <a:fillRef idx="0">
                  <a:schemeClr val="accent1"/>
                </a:fillRef>
                <a:effectRef idx="0">
                  <a:schemeClr val="accent1"/>
                </a:effectRef>
                <a:fontRef idx="minor">
                  <a:schemeClr val="tx1"/>
                </a:fontRef>
              </p:style>
            </p:cxnSp>
            <p:cxnSp>
              <p:nvCxnSpPr>
                <p:cNvPr id="197" name="直接连接符 196"/>
                <p:cNvCxnSpPr/>
                <p:nvPr/>
              </p:nvCxnSpPr>
              <p:spPr>
                <a:xfrm>
                  <a:off x="6227096" y="1773616"/>
                  <a:ext cx="0" cy="115301"/>
                </a:xfrm>
                <a:prstGeom prst="line">
                  <a:avLst/>
                </a:prstGeom>
                <a:ln>
                  <a:solidFill>
                    <a:srgbClr val="4299B4"/>
                  </a:solidFill>
                </a:ln>
              </p:spPr>
              <p:style>
                <a:lnRef idx="1">
                  <a:schemeClr val="accent1"/>
                </a:lnRef>
                <a:fillRef idx="0">
                  <a:schemeClr val="accent1"/>
                </a:fillRef>
                <a:effectRef idx="0">
                  <a:schemeClr val="accent1"/>
                </a:effectRef>
                <a:fontRef idx="minor">
                  <a:schemeClr val="tx1"/>
                </a:fontRef>
              </p:style>
            </p:cxnSp>
            <p:cxnSp>
              <p:nvCxnSpPr>
                <p:cNvPr id="199" name="直接连接符 198"/>
                <p:cNvCxnSpPr/>
                <p:nvPr/>
              </p:nvCxnSpPr>
              <p:spPr>
                <a:xfrm>
                  <a:off x="4405698" y="3593707"/>
                  <a:ext cx="0" cy="252000"/>
                </a:xfrm>
                <a:prstGeom prst="line">
                  <a:avLst/>
                </a:prstGeom>
                <a:ln>
                  <a:solidFill>
                    <a:srgbClr val="9B8203"/>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a:off x="4405698" y="4288038"/>
                  <a:ext cx="0" cy="180000"/>
                </a:xfrm>
                <a:prstGeom prst="line">
                  <a:avLst/>
                </a:prstGeom>
                <a:ln>
                  <a:solidFill>
                    <a:srgbClr val="9B8203"/>
                  </a:solidFill>
                </a:ln>
              </p:spPr>
              <p:style>
                <a:lnRef idx="1">
                  <a:schemeClr val="accent1"/>
                </a:lnRef>
                <a:fillRef idx="0">
                  <a:schemeClr val="accent1"/>
                </a:fillRef>
                <a:effectRef idx="0">
                  <a:schemeClr val="accent1"/>
                </a:effectRef>
                <a:fontRef idx="minor">
                  <a:schemeClr val="tx1"/>
                </a:fontRef>
              </p:style>
            </p:cxnSp>
            <p:cxnSp>
              <p:nvCxnSpPr>
                <p:cNvPr id="203" name="直接连接符 202"/>
                <p:cNvCxnSpPr/>
                <p:nvPr/>
              </p:nvCxnSpPr>
              <p:spPr>
                <a:xfrm>
                  <a:off x="6227096" y="3315479"/>
                  <a:ext cx="0" cy="11530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4" name="直接连接符 203"/>
                <p:cNvCxnSpPr/>
                <p:nvPr/>
              </p:nvCxnSpPr>
              <p:spPr>
                <a:xfrm>
                  <a:off x="6227096" y="4349429"/>
                  <a:ext cx="0" cy="115301"/>
                </a:xfrm>
                <a:prstGeom prst="line">
                  <a:avLst/>
                </a:prstGeom>
                <a:ln>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05" name="椭圆 204"/>
                <p:cNvSpPr/>
                <p:nvPr/>
              </p:nvSpPr>
              <p:spPr>
                <a:xfrm>
                  <a:off x="6007989" y="4473600"/>
                  <a:ext cx="432048" cy="432048"/>
                </a:xfrm>
                <a:prstGeom prst="ellipse">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6" name="五角星 205"/>
                <p:cNvSpPr/>
                <p:nvPr/>
              </p:nvSpPr>
              <p:spPr>
                <a:xfrm>
                  <a:off x="6107101" y="4574772"/>
                  <a:ext cx="233824" cy="233824"/>
                </a:xfrm>
                <a:prstGeom prst="star5">
                  <a:avLst>
                    <a:gd name="adj" fmla="val 27696"/>
                    <a:gd name="hf" fmla="val 105146"/>
                    <a:gd name="vf" fmla="val 110557"/>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9" name="矩形 208"/>
                <p:cNvSpPr/>
                <p:nvPr/>
              </p:nvSpPr>
              <p:spPr>
                <a:xfrm>
                  <a:off x="4099275" y="966650"/>
                  <a:ext cx="733264" cy="442780"/>
                </a:xfrm>
                <a:prstGeom prst="rect">
                  <a:avLst/>
                </a:prstGeom>
              </p:spPr>
              <p:txBody>
                <a:bodyPr wrap="none">
                  <a:spAutoFit/>
                </a:bodyPr>
                <a:lstStyle/>
                <a:p>
                  <a:r>
                    <a:rPr lang="en-US" altLang="zh-CN" dirty="0">
                      <a:solidFill>
                        <a:schemeClr val="accent6">
                          <a:lumMod val="75000"/>
                        </a:schemeClr>
                      </a:solidFill>
                    </a:rPr>
                    <a:t>Title</a:t>
                  </a:r>
                </a:p>
              </p:txBody>
            </p:sp>
            <p:sp>
              <p:nvSpPr>
                <p:cNvPr id="210" name="矩形 209"/>
                <p:cNvSpPr/>
                <p:nvPr/>
              </p:nvSpPr>
              <p:spPr>
                <a:xfrm>
                  <a:off x="4099275" y="3870306"/>
                  <a:ext cx="733264" cy="442780"/>
                </a:xfrm>
                <a:prstGeom prst="rect">
                  <a:avLst/>
                </a:prstGeom>
              </p:spPr>
              <p:txBody>
                <a:bodyPr wrap="none">
                  <a:spAutoFit/>
                </a:bodyPr>
                <a:lstStyle/>
                <a:p>
                  <a:r>
                    <a:rPr lang="en-US" altLang="zh-CN" dirty="0" smtClean="0">
                      <a:solidFill>
                        <a:schemeClr val="accent6">
                          <a:lumMod val="75000"/>
                        </a:schemeClr>
                      </a:solidFill>
                    </a:rPr>
                    <a:t>Title</a:t>
                  </a:r>
                  <a:endParaRPr lang="en-US" altLang="zh-CN" dirty="0">
                    <a:solidFill>
                      <a:schemeClr val="accent6">
                        <a:lumMod val="75000"/>
                      </a:schemeClr>
                    </a:solidFill>
                  </a:endParaRPr>
                </a:p>
              </p:txBody>
            </p:sp>
          </p:grpSp>
        </p:grpSp>
        <p:grpSp>
          <p:nvGrpSpPr>
            <p:cNvPr id="7" name="组合 215"/>
            <p:cNvGrpSpPr/>
            <p:nvPr/>
          </p:nvGrpSpPr>
          <p:grpSpPr>
            <a:xfrm>
              <a:off x="7869656" y="1645437"/>
              <a:ext cx="275038" cy="275038"/>
              <a:chOff x="7655342" y="1445408"/>
              <a:chExt cx="275038" cy="275038"/>
            </a:xfrm>
          </p:grpSpPr>
          <p:pic>
            <p:nvPicPr>
              <p:cNvPr id="102402" name="Picture 2" descr="E:\美工相关工作\yyd素材\6.17简语义小图标\小图标\-5.png"/>
              <p:cNvPicPr>
                <a:picLocks noChangeAspect="1" noChangeArrowheads="1"/>
              </p:cNvPicPr>
              <p:nvPr/>
            </p:nvPicPr>
            <p:blipFill>
              <a:blip r:embed="rId3" cstate="print"/>
              <a:srcRect/>
              <a:stretch>
                <a:fillRect/>
              </a:stretch>
            </p:blipFill>
            <p:spPr bwMode="auto">
              <a:xfrm>
                <a:off x="7683918" y="1463270"/>
                <a:ext cx="228600" cy="228600"/>
              </a:xfrm>
              <a:prstGeom prst="rect">
                <a:avLst/>
              </a:prstGeom>
              <a:noFill/>
            </p:spPr>
          </p:pic>
          <p:sp>
            <p:nvSpPr>
              <p:cNvPr id="215" name="椭圆 214"/>
              <p:cNvSpPr/>
              <p:nvPr/>
            </p:nvSpPr>
            <p:spPr bwMode="auto">
              <a:xfrm>
                <a:off x="7655342" y="1445408"/>
                <a:ext cx="275038" cy="275038"/>
              </a:xfrm>
              <a:prstGeom prst="ellipse">
                <a:avLst/>
              </a:prstGeom>
              <a:noFill/>
              <a:ln w="9525" cap="flat" cmpd="sng" algn="ctr">
                <a:solidFill>
                  <a:srgbClr val="20A42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218621"/>
                <a:endParaRPr lang="zh-CN" altLang="en-US" sz="2400" dirty="0" smtClean="0">
                  <a:ln w="28575">
                    <a:solidFill>
                      <a:schemeClr val="tx1"/>
                    </a:solidFill>
                  </a:ln>
                </a:endParaRPr>
              </a:p>
            </p:txBody>
          </p:sp>
        </p:grpSp>
        <p:grpSp>
          <p:nvGrpSpPr>
            <p:cNvPr id="8" name="组合 217"/>
            <p:cNvGrpSpPr/>
            <p:nvPr/>
          </p:nvGrpSpPr>
          <p:grpSpPr>
            <a:xfrm>
              <a:off x="6715934" y="4360081"/>
              <a:ext cx="285752" cy="285752"/>
              <a:chOff x="6215868" y="4645833"/>
              <a:chExt cx="357190" cy="357190"/>
            </a:xfrm>
          </p:grpSpPr>
          <p:pic>
            <p:nvPicPr>
              <p:cNvPr id="102403" name="Picture 3" descr="E:\美工相关工作\yyd素材\6.17简语义小图标\小图标\-7.png"/>
              <p:cNvPicPr>
                <a:picLocks noChangeAspect="1" noChangeArrowheads="1"/>
              </p:cNvPicPr>
              <p:nvPr/>
            </p:nvPicPr>
            <p:blipFill>
              <a:blip r:embed="rId4" cstate="print"/>
              <a:srcRect/>
              <a:stretch>
                <a:fillRect/>
              </a:stretch>
            </p:blipFill>
            <p:spPr bwMode="auto">
              <a:xfrm>
                <a:off x="6275401" y="4705366"/>
                <a:ext cx="238125" cy="238125"/>
              </a:xfrm>
              <a:prstGeom prst="rect">
                <a:avLst/>
              </a:prstGeom>
              <a:noFill/>
            </p:spPr>
          </p:pic>
          <p:sp>
            <p:nvSpPr>
              <p:cNvPr id="217" name="椭圆 216"/>
              <p:cNvSpPr/>
              <p:nvPr/>
            </p:nvSpPr>
            <p:spPr bwMode="auto">
              <a:xfrm>
                <a:off x="6215868" y="4645833"/>
                <a:ext cx="357190" cy="357190"/>
              </a:xfrm>
              <a:prstGeom prst="ellipse">
                <a:avLst/>
              </a:prstGeom>
              <a:noFill/>
              <a:ln w="19050" cap="flat" cmpd="sng" algn="ctr">
                <a:solidFill>
                  <a:srgbClr val="66B630"/>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1218621"/>
                <a:endParaRPr lang="zh-CN" altLang="en-US" sz="2400" dirty="0" smtClean="0"/>
              </a:p>
            </p:txBody>
          </p:sp>
        </p:grpSp>
      </p:gr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ox(in)">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4"/>
                                        </p:tgtEl>
                                        <p:attrNameLst>
                                          <p:attrName>style.visibility</p:attrName>
                                        </p:attrNameLst>
                                      </p:cBhvr>
                                      <p:to>
                                        <p:strVal val="visible"/>
                                      </p:to>
                                    </p:set>
                                    <p:animEffect transition="in" filter="fade">
                                      <p:cBhvr>
                                        <p:cTn id="18" dur="500"/>
                                        <p:tgtEl>
                                          <p:spTgt spid="1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5" grpId="0" animBg="1"/>
      <p:bldP spid="114"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AutoShape 50"/>
          <p:cNvSpPr>
            <a:spLocks noChangeArrowheads="1"/>
          </p:cNvSpPr>
          <p:nvPr/>
        </p:nvSpPr>
        <p:spPr bwMode="auto">
          <a:xfrm>
            <a:off x="1524763" y="1335423"/>
            <a:ext cx="2564153" cy="388691"/>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38" name="AutoShape 50"/>
          <p:cNvSpPr>
            <a:spLocks noChangeArrowheads="1"/>
          </p:cNvSpPr>
          <p:nvPr/>
        </p:nvSpPr>
        <p:spPr bwMode="auto">
          <a:xfrm>
            <a:off x="8191151" y="4475787"/>
            <a:ext cx="2380853"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1524762" y="1335425"/>
            <a:ext cx="2564152" cy="415440"/>
          </a:xfrm>
          <a:prstGeom prst="rect">
            <a:avLst/>
          </a:prstGeom>
          <a:noFill/>
        </p:spPr>
        <p:txBody>
          <a:bodyPr wrap="square" lIns="121862" tIns="60931" rIns="121862" bIns="60931" rtlCol="0">
            <a:spAutoFit/>
          </a:bodyPr>
          <a:lstStyle/>
          <a:p>
            <a:pPr algn="ctr">
              <a:defRPr/>
            </a:pPr>
            <a:r>
              <a:rPr lang="zh-CN" altLang="en-US" sz="1900" dirty="0" smtClean="0">
                <a:solidFill>
                  <a:srgbClr val="080808"/>
                </a:solidFill>
                <a:latin typeface="微软雅黑" pitchFamily="34" charset="-122"/>
                <a:ea typeface="微软雅黑" pitchFamily="34" charset="-122"/>
              </a:rPr>
              <a:t>桌面客户端</a:t>
            </a:r>
          </a:p>
        </p:txBody>
      </p:sp>
      <p:sp>
        <p:nvSpPr>
          <p:cNvPr id="44" name="TextBox 43"/>
          <p:cNvSpPr txBox="1"/>
          <p:nvPr/>
        </p:nvSpPr>
        <p:spPr>
          <a:xfrm>
            <a:off x="8476853" y="4475788"/>
            <a:ext cx="1809448" cy="415440"/>
          </a:xfrm>
          <a:prstGeom prst="rect">
            <a:avLst/>
          </a:prstGeom>
          <a:noFill/>
        </p:spPr>
        <p:txBody>
          <a:bodyPr wrap="square" lIns="121862" tIns="60931" rIns="121862" bIns="60931" rtlCol="0">
            <a:spAutoFit/>
          </a:bodyPr>
          <a:lstStyle/>
          <a:p>
            <a:pPr algn="ctr">
              <a:defRPr/>
            </a:pPr>
            <a:r>
              <a:rPr lang="zh-CN" altLang="zh-CN" sz="1900" dirty="0" smtClean="0">
                <a:solidFill>
                  <a:srgbClr val="080808"/>
                </a:solidFill>
                <a:latin typeface="微软雅黑" pitchFamily="34" charset="-122"/>
                <a:ea typeface="微软雅黑" pitchFamily="34" charset="-122"/>
              </a:rPr>
              <a:t>移动客户端</a:t>
            </a:r>
            <a:endParaRPr lang="zh-CN" altLang="en-US" sz="1900" dirty="0" smtClean="0">
              <a:solidFill>
                <a:srgbClr val="080808"/>
              </a:solidFill>
              <a:latin typeface="微软雅黑" pitchFamily="34" charset="-122"/>
              <a:ea typeface="微软雅黑" pitchFamily="34" charset="-122"/>
            </a:endParaRPr>
          </a:p>
        </p:txBody>
      </p:sp>
      <p:pic>
        <p:nvPicPr>
          <p:cNvPr id="19" name="Picture 2"/>
          <p:cNvPicPr>
            <a:picLocks noChangeAspect="1" noChangeArrowheads="1"/>
          </p:cNvPicPr>
          <p:nvPr/>
        </p:nvPicPr>
        <p:blipFill>
          <a:blip r:embed="rId3" cstate="print"/>
          <a:srcRect/>
          <a:stretch>
            <a:fillRect/>
          </a:stretch>
        </p:blipFill>
        <p:spPr bwMode="auto">
          <a:xfrm>
            <a:off x="6191234" y="1240261"/>
            <a:ext cx="5809282" cy="2759714"/>
          </a:xfrm>
          <a:prstGeom prst="rect">
            <a:avLst/>
          </a:prstGeom>
          <a:noFill/>
          <a:ln w="9525">
            <a:solidFill>
              <a:srgbClr val="20A420"/>
            </a:solidFill>
            <a:miter lim="800000"/>
            <a:headEnd/>
            <a:tailEnd/>
          </a:ln>
        </p:spPr>
      </p:pic>
      <p:pic>
        <p:nvPicPr>
          <p:cNvPr id="64" name="图片 63" descr="图片2.png"/>
          <p:cNvPicPr>
            <a:picLocks noChangeAspect="1"/>
          </p:cNvPicPr>
          <p:nvPr/>
        </p:nvPicPr>
        <p:blipFill>
          <a:blip r:embed="rId4" cstate="print"/>
          <a:stretch>
            <a:fillRect/>
          </a:stretch>
        </p:blipFill>
        <p:spPr>
          <a:xfrm>
            <a:off x="286718" y="1906398"/>
            <a:ext cx="6333425" cy="4472640"/>
          </a:xfrm>
          <a:prstGeom prst="rect">
            <a:avLst/>
          </a:prstGeom>
        </p:spPr>
      </p:pic>
      <p:sp>
        <p:nvSpPr>
          <p:cNvPr id="14" name="Text Box 27" descr="2"/>
          <p:cNvSpPr txBox="1">
            <a:spLocks noChangeArrowheads="1"/>
          </p:cNvSpPr>
          <p:nvPr/>
        </p:nvSpPr>
        <p:spPr bwMode="gray">
          <a:xfrm>
            <a:off x="787783" y="74736"/>
            <a:ext cx="6475921"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客户端（桌面、移动客户端）</a:t>
            </a:r>
          </a:p>
        </p:txBody>
      </p:sp>
      <p:sp>
        <p:nvSpPr>
          <p:cNvPr id="15" name="AutoShape 23"/>
          <p:cNvSpPr>
            <a:spLocks noChangeArrowheads="1"/>
          </p:cNvSpPr>
          <p:nvPr/>
        </p:nvSpPr>
        <p:spPr bwMode="auto">
          <a:xfrm>
            <a:off x="281390" y="20005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16" name="AutoShape 23"/>
          <p:cNvSpPr>
            <a:spLocks noChangeArrowheads="1"/>
          </p:cNvSpPr>
          <p:nvPr/>
        </p:nvSpPr>
        <p:spPr bwMode="auto">
          <a:xfrm>
            <a:off x="540213" y="20005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8"/>
                                          </p:stCondLst>
                                        </p:cTn>
                                        <p:tgtEl>
                                          <p:spTgt spid="34"/>
                                        </p:tgtEl>
                                      </p:cBhvr>
                                      <p:to x="100000" y="80000"/>
                                    </p:animScale>
                                    <p:animScale>
                                      <p:cBhvr>
                                        <p:cTn id="16" dur="42" decel="50000">
                                          <p:stCondLst>
                                            <p:cond delay="335"/>
                                          </p:stCondLst>
                                        </p:cTn>
                                        <p:tgtEl>
                                          <p:spTgt spid="34"/>
                                        </p:tgtEl>
                                      </p:cBhvr>
                                      <p:to x="100000" y="100000"/>
                                    </p:animScale>
                                    <p:animScale>
                                      <p:cBhvr>
                                        <p:cTn id="17" dur="7">
                                          <p:stCondLst>
                                            <p:cond delay="411"/>
                                          </p:stCondLst>
                                        </p:cTn>
                                        <p:tgtEl>
                                          <p:spTgt spid="34"/>
                                        </p:tgtEl>
                                      </p:cBhvr>
                                      <p:to x="100000" y="90000"/>
                                    </p:animScale>
                                    <p:animScale>
                                      <p:cBhvr>
                                        <p:cTn id="18" dur="42" decel="50000">
                                          <p:stCondLst>
                                            <p:cond delay="417"/>
                                          </p:stCondLst>
                                        </p:cTn>
                                        <p:tgtEl>
                                          <p:spTgt spid="34"/>
                                        </p:tgtEl>
                                      </p:cBhvr>
                                      <p:to x="100000" y="100000"/>
                                    </p:animScale>
                                    <p:animScale>
                                      <p:cBhvr>
                                        <p:cTn id="19" dur="7">
                                          <p:stCondLst>
                                            <p:cond delay="452"/>
                                          </p:stCondLst>
                                        </p:cTn>
                                        <p:tgtEl>
                                          <p:spTgt spid="34"/>
                                        </p:tgtEl>
                                      </p:cBhvr>
                                      <p:to x="100000" y="95000"/>
                                    </p:animScale>
                                    <p:animScale>
                                      <p:cBhvr>
                                        <p:cTn id="20" dur="42" decel="50000">
                                          <p:stCondLst>
                                            <p:cond delay="459"/>
                                          </p:stCondLst>
                                        </p:cTn>
                                        <p:tgtEl>
                                          <p:spTgt spid="34"/>
                                        </p:tgtEl>
                                      </p:cBhvr>
                                      <p:to x="100000" y="100000"/>
                                    </p:animScale>
                                  </p:childTnLst>
                                </p:cTn>
                              </p:par>
                            </p:childTnLst>
                          </p:cTn>
                        </p:par>
                        <p:par>
                          <p:cTn id="21" fill="hold">
                            <p:stCondLst>
                              <p:cond delay="501"/>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8"/>
                                          </p:stCondLst>
                                        </p:cTn>
                                        <p:tgtEl>
                                          <p:spTgt spid="43"/>
                                        </p:tgtEl>
                                      </p:cBhvr>
                                      <p:to x="100000" y="80000"/>
                                    </p:animScale>
                                    <p:animScale>
                                      <p:cBhvr>
                                        <p:cTn id="33" dur="42" decel="50000">
                                          <p:stCondLst>
                                            <p:cond delay="335"/>
                                          </p:stCondLst>
                                        </p:cTn>
                                        <p:tgtEl>
                                          <p:spTgt spid="43"/>
                                        </p:tgtEl>
                                      </p:cBhvr>
                                      <p:to x="100000" y="100000"/>
                                    </p:animScale>
                                    <p:animScale>
                                      <p:cBhvr>
                                        <p:cTn id="34" dur="7">
                                          <p:stCondLst>
                                            <p:cond delay="411"/>
                                          </p:stCondLst>
                                        </p:cTn>
                                        <p:tgtEl>
                                          <p:spTgt spid="43"/>
                                        </p:tgtEl>
                                      </p:cBhvr>
                                      <p:to x="100000" y="90000"/>
                                    </p:animScale>
                                    <p:animScale>
                                      <p:cBhvr>
                                        <p:cTn id="35" dur="42" decel="50000">
                                          <p:stCondLst>
                                            <p:cond delay="417"/>
                                          </p:stCondLst>
                                        </p:cTn>
                                        <p:tgtEl>
                                          <p:spTgt spid="43"/>
                                        </p:tgtEl>
                                      </p:cBhvr>
                                      <p:to x="100000" y="100000"/>
                                    </p:animScale>
                                    <p:animScale>
                                      <p:cBhvr>
                                        <p:cTn id="36" dur="7">
                                          <p:stCondLst>
                                            <p:cond delay="452"/>
                                          </p:stCondLst>
                                        </p:cTn>
                                        <p:tgtEl>
                                          <p:spTgt spid="43"/>
                                        </p:tgtEl>
                                      </p:cBhvr>
                                      <p:to x="100000" y="95000"/>
                                    </p:animScale>
                                    <p:animScale>
                                      <p:cBhvr>
                                        <p:cTn id="37" dur="42" decel="50000">
                                          <p:stCondLst>
                                            <p:cond delay="459"/>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diamond(in)">
                                      <p:cBhvr>
                                        <p:cTn id="42" dur="2000"/>
                                        <p:tgtEl>
                                          <p:spTgt spid="64"/>
                                        </p:tgtEl>
                                      </p:cBhvr>
                                    </p:animEffect>
                                  </p:childTnLst>
                                </p:cTn>
                              </p:par>
                            </p:childTnLst>
                          </p:cTn>
                        </p:par>
                      </p:childTnLst>
                    </p:cTn>
                  </p:par>
                  <p:par>
                    <p:cTn id="43" fill="hold">
                      <p:stCondLst>
                        <p:cond delay="indefinite"/>
                      </p:stCondLst>
                      <p:childTnLst>
                        <p:par>
                          <p:cTn id="44" fill="hold">
                            <p:stCondLst>
                              <p:cond delay="0"/>
                            </p:stCondLst>
                            <p:childTnLst>
                              <p:par>
                                <p:cTn id="45" presetID="26"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wipe(down)">
                                      <p:cBhvr>
                                        <p:cTn id="47" dur="290">
                                          <p:stCondLst>
                                            <p:cond delay="0"/>
                                          </p:stCondLst>
                                        </p:cTn>
                                        <p:tgtEl>
                                          <p:spTgt spid="38"/>
                                        </p:tgtEl>
                                      </p:cBhvr>
                                    </p:animEffect>
                                    <p:anim calcmode="lin" valueType="num">
                                      <p:cBhvr>
                                        <p:cTn id="48" dur="911"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49" dur="332"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50" dur="332" tmFilter="0, 0; 0.125,0.2665; 0.25,0.4; 0.375,0.465; 0.5,0.5;  0.625,0.535; 0.75,0.6; 0.875,0.7335; 1,1">
                                          <p:stCondLst>
                                            <p:cond delay="332"/>
                                          </p:stCondLst>
                                        </p:cTn>
                                        <p:tgtEl>
                                          <p:spTgt spid="38"/>
                                        </p:tgtEl>
                                        <p:attrNameLst>
                                          <p:attrName>ppt_y</p:attrName>
                                        </p:attrNameLst>
                                      </p:cBhvr>
                                      <p:tavLst>
                                        <p:tav tm="0" fmla="#ppt_y-sin(pi*$)/9">
                                          <p:val>
                                            <p:fltVal val="0"/>
                                          </p:val>
                                        </p:tav>
                                        <p:tav tm="100000">
                                          <p:val>
                                            <p:fltVal val="1"/>
                                          </p:val>
                                        </p:tav>
                                      </p:tavLst>
                                    </p:anim>
                                    <p:anim calcmode="lin" valueType="num">
                                      <p:cBhvr>
                                        <p:cTn id="51" dur="166" tmFilter="0, 0; 0.125,0.2665; 0.25,0.4; 0.375,0.465; 0.5,0.5;  0.625,0.535; 0.75,0.6; 0.875,0.7335; 1,1">
                                          <p:stCondLst>
                                            <p:cond delay="662"/>
                                          </p:stCondLst>
                                        </p:cTn>
                                        <p:tgtEl>
                                          <p:spTgt spid="38"/>
                                        </p:tgtEl>
                                        <p:attrNameLst>
                                          <p:attrName>ppt_y</p:attrName>
                                        </p:attrNameLst>
                                      </p:cBhvr>
                                      <p:tavLst>
                                        <p:tav tm="0" fmla="#ppt_y-sin(pi*$)/27">
                                          <p:val>
                                            <p:fltVal val="0"/>
                                          </p:val>
                                        </p:tav>
                                        <p:tav tm="100000">
                                          <p:val>
                                            <p:fltVal val="1"/>
                                          </p:val>
                                        </p:tav>
                                      </p:tavLst>
                                    </p:anim>
                                    <p:anim calcmode="lin" valueType="num">
                                      <p:cBhvr>
                                        <p:cTn id="52" dur="82" tmFilter="0, 0; 0.125,0.2665; 0.25,0.4; 0.375,0.465; 0.5,0.5;  0.625,0.535; 0.75,0.6; 0.875,0.7335; 1,1">
                                          <p:stCondLst>
                                            <p:cond delay="828"/>
                                          </p:stCondLst>
                                        </p:cTn>
                                        <p:tgtEl>
                                          <p:spTgt spid="38"/>
                                        </p:tgtEl>
                                        <p:attrNameLst>
                                          <p:attrName>ppt_y</p:attrName>
                                        </p:attrNameLst>
                                      </p:cBhvr>
                                      <p:tavLst>
                                        <p:tav tm="0" fmla="#ppt_y-sin(pi*$)/81">
                                          <p:val>
                                            <p:fltVal val="0"/>
                                          </p:val>
                                        </p:tav>
                                        <p:tav tm="100000">
                                          <p:val>
                                            <p:fltVal val="1"/>
                                          </p:val>
                                        </p:tav>
                                      </p:tavLst>
                                    </p:anim>
                                    <p:animScale>
                                      <p:cBhvr>
                                        <p:cTn id="53" dur="13">
                                          <p:stCondLst>
                                            <p:cond delay="325"/>
                                          </p:stCondLst>
                                        </p:cTn>
                                        <p:tgtEl>
                                          <p:spTgt spid="38"/>
                                        </p:tgtEl>
                                      </p:cBhvr>
                                      <p:to x="100000" y="60000"/>
                                    </p:animScale>
                                    <p:animScale>
                                      <p:cBhvr>
                                        <p:cTn id="54" dur="83" decel="50000">
                                          <p:stCondLst>
                                            <p:cond delay="338"/>
                                          </p:stCondLst>
                                        </p:cTn>
                                        <p:tgtEl>
                                          <p:spTgt spid="38"/>
                                        </p:tgtEl>
                                      </p:cBhvr>
                                      <p:to x="100000" y="100000"/>
                                    </p:animScale>
                                    <p:animScale>
                                      <p:cBhvr>
                                        <p:cTn id="55" dur="13">
                                          <p:stCondLst>
                                            <p:cond delay="656"/>
                                          </p:stCondLst>
                                        </p:cTn>
                                        <p:tgtEl>
                                          <p:spTgt spid="38"/>
                                        </p:tgtEl>
                                      </p:cBhvr>
                                      <p:to x="100000" y="80000"/>
                                    </p:animScale>
                                    <p:animScale>
                                      <p:cBhvr>
                                        <p:cTn id="56" dur="83" decel="50000">
                                          <p:stCondLst>
                                            <p:cond delay="669"/>
                                          </p:stCondLst>
                                        </p:cTn>
                                        <p:tgtEl>
                                          <p:spTgt spid="38"/>
                                        </p:tgtEl>
                                      </p:cBhvr>
                                      <p:to x="100000" y="100000"/>
                                    </p:animScale>
                                    <p:animScale>
                                      <p:cBhvr>
                                        <p:cTn id="57" dur="13">
                                          <p:stCondLst>
                                            <p:cond delay="821"/>
                                          </p:stCondLst>
                                        </p:cTn>
                                        <p:tgtEl>
                                          <p:spTgt spid="38"/>
                                        </p:tgtEl>
                                      </p:cBhvr>
                                      <p:to x="100000" y="90000"/>
                                    </p:animScale>
                                    <p:animScale>
                                      <p:cBhvr>
                                        <p:cTn id="58" dur="83" decel="50000">
                                          <p:stCondLst>
                                            <p:cond delay="834"/>
                                          </p:stCondLst>
                                        </p:cTn>
                                        <p:tgtEl>
                                          <p:spTgt spid="38"/>
                                        </p:tgtEl>
                                      </p:cBhvr>
                                      <p:to x="100000" y="100000"/>
                                    </p:animScale>
                                    <p:animScale>
                                      <p:cBhvr>
                                        <p:cTn id="59" dur="13">
                                          <p:stCondLst>
                                            <p:cond delay="904"/>
                                          </p:stCondLst>
                                        </p:cTn>
                                        <p:tgtEl>
                                          <p:spTgt spid="38"/>
                                        </p:tgtEl>
                                      </p:cBhvr>
                                      <p:to x="100000" y="95000"/>
                                    </p:animScale>
                                    <p:animScale>
                                      <p:cBhvr>
                                        <p:cTn id="60" dur="83" decel="50000">
                                          <p:stCondLst>
                                            <p:cond delay="917"/>
                                          </p:stCondLst>
                                        </p:cTn>
                                        <p:tgtEl>
                                          <p:spTgt spid="38"/>
                                        </p:tgtEl>
                                      </p:cBhvr>
                                      <p:to x="100000" y="100000"/>
                                    </p:animScale>
                                  </p:childTnLst>
                                </p:cTn>
                              </p:par>
                            </p:childTnLst>
                          </p:cTn>
                        </p:par>
                      </p:childTnLst>
                    </p:cTn>
                  </p:par>
                  <p:par>
                    <p:cTn id="61" fill="hold">
                      <p:stCondLst>
                        <p:cond delay="indefinite"/>
                      </p:stCondLst>
                      <p:childTnLst>
                        <p:par>
                          <p:cTn id="62" fill="hold">
                            <p:stCondLst>
                              <p:cond delay="0"/>
                            </p:stCondLst>
                            <p:childTnLst>
                              <p:par>
                                <p:cTn id="63" presetID="26" presetClass="entr" presetSubtype="0" fill="hold" grpId="0" nodeType="click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ipe(down)">
                                      <p:cBhvr>
                                        <p:cTn id="65" dur="145">
                                          <p:stCondLst>
                                            <p:cond delay="0"/>
                                          </p:stCondLst>
                                        </p:cTn>
                                        <p:tgtEl>
                                          <p:spTgt spid="44"/>
                                        </p:tgtEl>
                                      </p:cBhvr>
                                    </p:animEffect>
                                    <p:anim calcmode="lin" valueType="num">
                                      <p:cBhvr>
                                        <p:cTn id="66" dur="456"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6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6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69" dur="83" tmFilter="0, 0; 0.125,0.2665; 0.25,0.4; 0.375,0.465; 0.5,0.5;  0.625,0.535; 0.75,0.6; 0.875,0.7335; 1,1">
                                          <p:stCondLst>
                                            <p:cond delay="331"/>
                                          </p:stCondLst>
                                        </p:cTn>
                                        <p:tgtEl>
                                          <p:spTgt spid="44"/>
                                        </p:tgtEl>
                                        <p:attrNameLst>
                                          <p:attrName>ppt_y</p:attrName>
                                        </p:attrNameLst>
                                      </p:cBhvr>
                                      <p:tavLst>
                                        <p:tav tm="0" fmla="#ppt_y-sin(pi*$)/27">
                                          <p:val>
                                            <p:fltVal val="0"/>
                                          </p:val>
                                        </p:tav>
                                        <p:tav tm="100000">
                                          <p:val>
                                            <p:fltVal val="1"/>
                                          </p:val>
                                        </p:tav>
                                      </p:tavLst>
                                    </p:anim>
                                    <p:anim calcmode="lin" valueType="num">
                                      <p:cBhvr>
                                        <p:cTn id="70" dur="41" tmFilter="0, 0; 0.125,0.2665; 0.25,0.4; 0.375,0.465; 0.5,0.5;  0.625,0.535; 0.75,0.6; 0.875,0.7335; 1,1">
                                          <p:stCondLst>
                                            <p:cond delay="414"/>
                                          </p:stCondLst>
                                        </p:cTn>
                                        <p:tgtEl>
                                          <p:spTgt spid="44"/>
                                        </p:tgtEl>
                                        <p:attrNameLst>
                                          <p:attrName>ppt_y</p:attrName>
                                        </p:attrNameLst>
                                      </p:cBhvr>
                                      <p:tavLst>
                                        <p:tav tm="0" fmla="#ppt_y-sin(pi*$)/81">
                                          <p:val>
                                            <p:fltVal val="0"/>
                                          </p:val>
                                        </p:tav>
                                        <p:tav tm="100000">
                                          <p:val>
                                            <p:fltVal val="1"/>
                                          </p:val>
                                        </p:tav>
                                      </p:tavLst>
                                    </p:anim>
                                    <p:animScale>
                                      <p:cBhvr>
                                        <p:cTn id="71" dur="7">
                                          <p:stCondLst>
                                            <p:cond delay="163"/>
                                          </p:stCondLst>
                                        </p:cTn>
                                        <p:tgtEl>
                                          <p:spTgt spid="44"/>
                                        </p:tgtEl>
                                      </p:cBhvr>
                                      <p:to x="100000" y="60000"/>
                                    </p:animScale>
                                    <p:animScale>
                                      <p:cBhvr>
                                        <p:cTn id="72" dur="42" decel="50000">
                                          <p:stCondLst>
                                            <p:cond delay="169"/>
                                          </p:stCondLst>
                                        </p:cTn>
                                        <p:tgtEl>
                                          <p:spTgt spid="44"/>
                                        </p:tgtEl>
                                      </p:cBhvr>
                                      <p:to x="100000" y="100000"/>
                                    </p:animScale>
                                    <p:animScale>
                                      <p:cBhvr>
                                        <p:cTn id="73" dur="7">
                                          <p:stCondLst>
                                            <p:cond delay="328"/>
                                          </p:stCondLst>
                                        </p:cTn>
                                        <p:tgtEl>
                                          <p:spTgt spid="44"/>
                                        </p:tgtEl>
                                      </p:cBhvr>
                                      <p:to x="100000" y="80000"/>
                                    </p:animScale>
                                    <p:animScale>
                                      <p:cBhvr>
                                        <p:cTn id="74" dur="42" decel="50000">
                                          <p:stCondLst>
                                            <p:cond delay="335"/>
                                          </p:stCondLst>
                                        </p:cTn>
                                        <p:tgtEl>
                                          <p:spTgt spid="44"/>
                                        </p:tgtEl>
                                      </p:cBhvr>
                                      <p:to x="100000" y="100000"/>
                                    </p:animScale>
                                    <p:animScale>
                                      <p:cBhvr>
                                        <p:cTn id="75" dur="7">
                                          <p:stCondLst>
                                            <p:cond delay="411"/>
                                          </p:stCondLst>
                                        </p:cTn>
                                        <p:tgtEl>
                                          <p:spTgt spid="44"/>
                                        </p:tgtEl>
                                      </p:cBhvr>
                                      <p:to x="100000" y="90000"/>
                                    </p:animScale>
                                    <p:animScale>
                                      <p:cBhvr>
                                        <p:cTn id="76" dur="42" decel="50000">
                                          <p:stCondLst>
                                            <p:cond delay="417"/>
                                          </p:stCondLst>
                                        </p:cTn>
                                        <p:tgtEl>
                                          <p:spTgt spid="44"/>
                                        </p:tgtEl>
                                      </p:cBhvr>
                                      <p:to x="100000" y="100000"/>
                                    </p:animScale>
                                    <p:animScale>
                                      <p:cBhvr>
                                        <p:cTn id="77" dur="7">
                                          <p:stCondLst>
                                            <p:cond delay="452"/>
                                          </p:stCondLst>
                                        </p:cTn>
                                        <p:tgtEl>
                                          <p:spTgt spid="44"/>
                                        </p:tgtEl>
                                      </p:cBhvr>
                                      <p:to x="100000" y="95000"/>
                                    </p:animScale>
                                    <p:animScale>
                                      <p:cBhvr>
                                        <p:cTn id="78" dur="42" decel="50000">
                                          <p:stCondLst>
                                            <p:cond delay="459"/>
                                          </p:stCondLst>
                                        </p:cTn>
                                        <p:tgtEl>
                                          <p:spTgt spid="44"/>
                                        </p:tgtEl>
                                      </p:cBhvr>
                                      <p:to x="100000" y="100000"/>
                                    </p:animScale>
                                  </p:childTnLst>
                                </p:cTn>
                              </p:par>
                            </p:childTnLst>
                          </p:cTn>
                        </p:par>
                      </p:childTnLst>
                    </p:cTn>
                  </p:par>
                  <p:par>
                    <p:cTn id="79" fill="hold">
                      <p:stCondLst>
                        <p:cond delay="indefinite"/>
                      </p:stCondLst>
                      <p:childTnLst>
                        <p:par>
                          <p:cTn id="80" fill="hold">
                            <p:stCondLst>
                              <p:cond delay="0"/>
                            </p:stCondLst>
                            <p:childTnLst>
                              <p:par>
                                <p:cTn id="81" presetID="8" presetClass="entr" presetSubtype="16" fill="hold" nodeType="clickEffect">
                                  <p:stCondLst>
                                    <p:cond delay="0"/>
                                  </p:stCondLst>
                                  <p:childTnLst>
                                    <p:set>
                                      <p:cBhvr>
                                        <p:cTn id="82" dur="1" fill="hold">
                                          <p:stCondLst>
                                            <p:cond delay="0"/>
                                          </p:stCondLst>
                                        </p:cTn>
                                        <p:tgtEl>
                                          <p:spTgt spid="19"/>
                                        </p:tgtEl>
                                        <p:attrNameLst>
                                          <p:attrName>style.visibility</p:attrName>
                                        </p:attrNameLst>
                                      </p:cBhvr>
                                      <p:to>
                                        <p:strVal val="visible"/>
                                      </p:to>
                                    </p:set>
                                    <p:animEffect transition="in" filter="diamond(in)">
                                      <p:cBhvr>
                                        <p:cTn id="83"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8" grpId="0" animBg="1"/>
      <p:bldP spid="43" grpId="0"/>
      <p:bldP spid="4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58122" y="90948"/>
            <a:ext cx="6457077"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工程管理模板体系设计</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1730" y="187168"/>
            <a:ext cx="324217" cy="303460"/>
          </a:xfrm>
          <a:prstGeom prst="chevron">
            <a:avLst>
              <a:gd name="adj" fmla="val 56250"/>
            </a:avLst>
          </a:prstGeom>
          <a:ln>
            <a:noFill/>
          </a:ln>
          <a:extLst/>
        </p:spPr>
        <p:style>
          <a:lnRef idx="2">
            <a:schemeClr val="accent1">
              <a:shade val="50000"/>
            </a:schemeClr>
          </a:lnRef>
          <a:fillRef idx="1">
            <a:schemeClr val="accent1"/>
          </a:fillRef>
          <a:effectRef idx="0">
            <a:schemeClr val="accent1"/>
          </a:effectRef>
          <a:fontRef idx="minor">
            <a:schemeClr val="lt1"/>
          </a:fontRef>
        </p:style>
        <p:txBody>
          <a:bodyPr wrap="none" lIns="121862" tIns="60931" rIns="121862" bIns="60931" anchor="ctr"/>
          <a:lstStyle/>
          <a:p>
            <a:endParaRPr lang="zh-CN" altLang="en-US">
              <a:solidFill>
                <a:srgbClr val="C00000"/>
              </a:solidFill>
            </a:endParaRPr>
          </a:p>
        </p:txBody>
      </p:sp>
      <p:sp>
        <p:nvSpPr>
          <p:cNvPr id="77" name="AutoShape 23"/>
          <p:cNvSpPr>
            <a:spLocks noChangeArrowheads="1"/>
          </p:cNvSpPr>
          <p:nvPr/>
        </p:nvSpPr>
        <p:spPr bwMode="auto">
          <a:xfrm>
            <a:off x="610553" y="187168"/>
            <a:ext cx="324217" cy="303460"/>
          </a:xfrm>
          <a:prstGeom prst="chevron">
            <a:avLst>
              <a:gd name="adj" fmla="val 56250"/>
            </a:avLst>
          </a:prstGeom>
          <a:ln>
            <a:noFill/>
          </a:ln>
          <a:extLst/>
        </p:spPr>
        <p:style>
          <a:lnRef idx="2">
            <a:schemeClr val="accent1">
              <a:shade val="50000"/>
            </a:schemeClr>
          </a:lnRef>
          <a:fillRef idx="1">
            <a:schemeClr val="accent1"/>
          </a:fillRef>
          <a:effectRef idx="0">
            <a:schemeClr val="accent1"/>
          </a:effectRef>
          <a:fontRef idx="minor">
            <a:schemeClr val="lt1"/>
          </a:fontRef>
        </p:style>
        <p:txBody>
          <a:bodyPr wrap="none" lIns="121862" tIns="60931" rIns="121862" bIns="60931" anchor="ctr"/>
          <a:lstStyle/>
          <a:p>
            <a:endParaRPr lang="zh-CN" altLang="en-US">
              <a:solidFill>
                <a:srgbClr val="C00000"/>
              </a:solidFill>
            </a:endParaRPr>
          </a:p>
        </p:txBody>
      </p:sp>
      <p:sp>
        <p:nvSpPr>
          <p:cNvPr id="34" name="AutoShape 50"/>
          <p:cNvSpPr>
            <a:spLocks noChangeArrowheads="1"/>
          </p:cNvSpPr>
          <p:nvPr/>
        </p:nvSpPr>
        <p:spPr bwMode="auto">
          <a:xfrm>
            <a:off x="1054214" y="883762"/>
            <a:ext cx="4164621" cy="510366"/>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1241252" y="936859"/>
            <a:ext cx="3615070" cy="492384"/>
          </a:xfrm>
          <a:prstGeom prst="rect">
            <a:avLst/>
          </a:prstGeom>
          <a:noFill/>
        </p:spPr>
        <p:txBody>
          <a:bodyPr wrap="square" lIns="121862" tIns="60931" rIns="121862" bIns="60931" rtlCol="0">
            <a:spAutoFit/>
          </a:bodyPr>
          <a:lstStyle/>
          <a:p>
            <a:pPr eaLnBrk="1" hangingPunct="1">
              <a:spcBef>
                <a:spcPct val="50000"/>
              </a:spcBef>
            </a:pPr>
            <a:r>
              <a:rPr lang="zh-CN" altLang="en-US" sz="2400" b="1" dirty="0">
                <a:solidFill>
                  <a:schemeClr val="bg1"/>
                </a:solidFill>
                <a:latin typeface="微软雅黑" panose="020B0503020204020204" pitchFamily="34" charset="-122"/>
                <a:ea typeface="微软雅黑" panose="020B0503020204020204" pitchFamily="34" charset="-122"/>
              </a:rPr>
              <a:t>管理制度及</a:t>
            </a:r>
            <a:r>
              <a:rPr lang="zh-CN" altLang="en-US" sz="2400" b="1" dirty="0" smtClean="0">
                <a:solidFill>
                  <a:schemeClr val="bg1"/>
                </a:solidFill>
                <a:latin typeface="微软雅黑" panose="020B0503020204020204" pitchFamily="34" charset="-122"/>
                <a:ea typeface="微软雅黑" panose="020B0503020204020204" pitchFamily="34" charset="-122"/>
              </a:rPr>
              <a:t>方案模板</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10" name="AutoShape 50"/>
          <p:cNvSpPr>
            <a:spLocks noChangeArrowheads="1"/>
          </p:cNvSpPr>
          <p:nvPr/>
        </p:nvSpPr>
        <p:spPr bwMode="auto">
          <a:xfrm>
            <a:off x="2633646" y="2281240"/>
            <a:ext cx="4164621" cy="510366"/>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11" name="TextBox 10"/>
          <p:cNvSpPr txBox="1"/>
          <p:nvPr/>
        </p:nvSpPr>
        <p:spPr>
          <a:xfrm>
            <a:off x="2820684" y="2334337"/>
            <a:ext cx="3615070" cy="492384"/>
          </a:xfrm>
          <a:prstGeom prst="rect">
            <a:avLst/>
          </a:prstGeom>
          <a:noFill/>
        </p:spPr>
        <p:txBody>
          <a:bodyPr wrap="square" lIns="121862" tIns="60931" rIns="121862" bIns="60931" rtlCol="0">
            <a:spAutoFit/>
          </a:bodyPr>
          <a:lstStyle/>
          <a:p>
            <a:pPr eaLnBrk="1" hangingPunct="1">
              <a:spcBef>
                <a:spcPct val="50000"/>
              </a:spcBef>
            </a:pPr>
            <a:r>
              <a:rPr lang="zh-CN" altLang="en-US" sz="2400" b="1" dirty="0" smtClean="0">
                <a:solidFill>
                  <a:schemeClr val="bg1"/>
                </a:solidFill>
                <a:latin typeface="微软雅黑" panose="020B0503020204020204" pitchFamily="34" charset="-122"/>
                <a:ea typeface="微软雅黑" panose="020B0503020204020204" pitchFamily="34" charset="-122"/>
              </a:rPr>
              <a:t>招标文件</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1" name="AutoShape 50"/>
          <p:cNvSpPr>
            <a:spLocks noChangeArrowheads="1"/>
          </p:cNvSpPr>
          <p:nvPr/>
        </p:nvSpPr>
        <p:spPr bwMode="auto">
          <a:xfrm>
            <a:off x="3464926" y="2992912"/>
            <a:ext cx="4164621" cy="510366"/>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22" name="TextBox 21"/>
          <p:cNvSpPr txBox="1"/>
          <p:nvPr/>
        </p:nvSpPr>
        <p:spPr>
          <a:xfrm>
            <a:off x="3651964" y="3046009"/>
            <a:ext cx="3615070" cy="492384"/>
          </a:xfrm>
          <a:prstGeom prst="rect">
            <a:avLst/>
          </a:prstGeom>
          <a:noFill/>
        </p:spPr>
        <p:txBody>
          <a:bodyPr wrap="square" lIns="121862" tIns="60931" rIns="121862" bIns="60931" rtlCol="0">
            <a:spAutoFit/>
          </a:bodyPr>
          <a:lstStyle/>
          <a:p>
            <a:pPr eaLnBrk="1" hangingPunct="1">
              <a:spcBef>
                <a:spcPct val="50000"/>
              </a:spcBef>
            </a:pPr>
            <a:r>
              <a:rPr lang="zh-CN" altLang="en-US" sz="2400" b="1" dirty="0" smtClean="0">
                <a:solidFill>
                  <a:schemeClr val="bg1"/>
                </a:solidFill>
                <a:latin typeface="微软雅黑" panose="020B0503020204020204" pitchFamily="34" charset="-122"/>
                <a:ea typeface="微软雅黑" panose="020B0503020204020204" pitchFamily="34" charset="-122"/>
              </a:rPr>
              <a:t>各类合同</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3" name="AutoShape 50"/>
          <p:cNvSpPr>
            <a:spLocks noChangeArrowheads="1"/>
          </p:cNvSpPr>
          <p:nvPr/>
        </p:nvSpPr>
        <p:spPr bwMode="auto">
          <a:xfrm>
            <a:off x="4129950" y="3704584"/>
            <a:ext cx="4164621" cy="510366"/>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24" name="TextBox 23"/>
          <p:cNvSpPr txBox="1"/>
          <p:nvPr/>
        </p:nvSpPr>
        <p:spPr>
          <a:xfrm>
            <a:off x="4316988" y="3757681"/>
            <a:ext cx="3615070" cy="492384"/>
          </a:xfrm>
          <a:prstGeom prst="rect">
            <a:avLst/>
          </a:prstGeom>
          <a:noFill/>
        </p:spPr>
        <p:txBody>
          <a:bodyPr wrap="square" lIns="121862" tIns="60931" rIns="121862" bIns="60931" rtlCol="0">
            <a:spAutoFit/>
          </a:bodyPr>
          <a:lstStyle/>
          <a:p>
            <a:pPr eaLnBrk="1" hangingPunct="1">
              <a:spcBef>
                <a:spcPct val="50000"/>
              </a:spcBef>
            </a:pPr>
            <a:r>
              <a:rPr lang="zh-CN" altLang="en-US" sz="2400" b="1" dirty="0" smtClean="0">
                <a:solidFill>
                  <a:schemeClr val="bg1"/>
                </a:solidFill>
                <a:latin typeface="微软雅黑" panose="020B0503020204020204" pitchFamily="34" charset="-122"/>
                <a:ea typeface="微软雅黑" panose="020B0503020204020204" pitchFamily="34" charset="-122"/>
              </a:rPr>
              <a:t>标杆工程指标库</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5" name="AutoShape 50"/>
          <p:cNvSpPr>
            <a:spLocks noChangeArrowheads="1"/>
          </p:cNvSpPr>
          <p:nvPr/>
        </p:nvSpPr>
        <p:spPr bwMode="auto">
          <a:xfrm>
            <a:off x="4711846" y="4416256"/>
            <a:ext cx="4164621" cy="510366"/>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26" name="TextBox 25"/>
          <p:cNvSpPr txBox="1"/>
          <p:nvPr/>
        </p:nvSpPr>
        <p:spPr>
          <a:xfrm>
            <a:off x="4898884" y="4469353"/>
            <a:ext cx="3615070" cy="492384"/>
          </a:xfrm>
          <a:prstGeom prst="rect">
            <a:avLst/>
          </a:prstGeom>
          <a:noFill/>
        </p:spPr>
        <p:txBody>
          <a:bodyPr wrap="square" lIns="121862" tIns="60931" rIns="121862" bIns="60931" rtlCol="0">
            <a:spAutoFit/>
          </a:bodyPr>
          <a:lstStyle/>
          <a:p>
            <a:pPr eaLnBrk="1" hangingPunct="1">
              <a:spcBef>
                <a:spcPct val="50000"/>
              </a:spcBef>
            </a:pPr>
            <a:r>
              <a:rPr lang="zh-CN" altLang="en-US" sz="2400" b="1" dirty="0" smtClean="0">
                <a:solidFill>
                  <a:schemeClr val="bg1"/>
                </a:solidFill>
                <a:latin typeface="微软雅黑" panose="020B0503020204020204" pitchFamily="34" charset="-122"/>
                <a:ea typeface="微软雅黑" panose="020B0503020204020204" pitchFamily="34" charset="-122"/>
              </a:rPr>
              <a:t>工程成本模型</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7" name="AutoShape 50"/>
          <p:cNvSpPr>
            <a:spLocks noChangeArrowheads="1"/>
          </p:cNvSpPr>
          <p:nvPr/>
        </p:nvSpPr>
        <p:spPr bwMode="auto">
          <a:xfrm>
            <a:off x="5750946" y="5127928"/>
            <a:ext cx="4164621" cy="510366"/>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28" name="TextBox 27"/>
          <p:cNvSpPr txBox="1"/>
          <p:nvPr/>
        </p:nvSpPr>
        <p:spPr>
          <a:xfrm>
            <a:off x="5937984" y="5181025"/>
            <a:ext cx="3615070" cy="492384"/>
          </a:xfrm>
          <a:prstGeom prst="rect">
            <a:avLst/>
          </a:prstGeom>
          <a:noFill/>
        </p:spPr>
        <p:txBody>
          <a:bodyPr wrap="square" lIns="121862" tIns="60931" rIns="121862" bIns="60931" rtlCol="0">
            <a:spAutoFit/>
          </a:bodyPr>
          <a:lstStyle/>
          <a:p>
            <a:pPr eaLnBrk="1" hangingPunct="1">
              <a:spcBef>
                <a:spcPct val="50000"/>
              </a:spcBef>
            </a:pPr>
            <a:r>
              <a:rPr lang="zh-CN" altLang="en-US" sz="2400" b="1" dirty="0" smtClean="0">
                <a:solidFill>
                  <a:schemeClr val="bg1"/>
                </a:solidFill>
                <a:latin typeface="微软雅黑" panose="020B0503020204020204" pitchFamily="34" charset="-122"/>
                <a:ea typeface="微软雅黑" panose="020B0503020204020204" pitchFamily="34" charset="-122"/>
              </a:rPr>
              <a:t>工程造价指标指数库</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29" name="AutoShape 50"/>
          <p:cNvSpPr>
            <a:spLocks noChangeArrowheads="1"/>
          </p:cNvSpPr>
          <p:nvPr/>
        </p:nvSpPr>
        <p:spPr bwMode="auto">
          <a:xfrm>
            <a:off x="6810828" y="5839600"/>
            <a:ext cx="4164621" cy="510366"/>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30" name="TextBox 29"/>
          <p:cNvSpPr txBox="1"/>
          <p:nvPr/>
        </p:nvSpPr>
        <p:spPr>
          <a:xfrm>
            <a:off x="6997866" y="5892692"/>
            <a:ext cx="3615070" cy="492384"/>
          </a:xfrm>
          <a:prstGeom prst="rect">
            <a:avLst/>
          </a:prstGeom>
          <a:noFill/>
        </p:spPr>
        <p:txBody>
          <a:bodyPr wrap="square" lIns="121862" tIns="60931" rIns="121862" bIns="60931" rtlCol="0">
            <a:spAutoFit/>
          </a:bodyPr>
          <a:lstStyle/>
          <a:p>
            <a:pPr eaLnBrk="1" hangingPunct="1">
              <a:spcBef>
                <a:spcPct val="50000"/>
              </a:spcBef>
            </a:pPr>
            <a:r>
              <a:rPr lang="zh-CN" altLang="en-US" sz="2400" b="1" dirty="0" smtClean="0">
                <a:solidFill>
                  <a:schemeClr val="bg1"/>
                </a:solidFill>
                <a:latin typeface="微软雅黑" panose="020B0503020204020204" pitchFamily="34" charset="-122"/>
                <a:ea typeface="微软雅黑" panose="020B0503020204020204" pitchFamily="34" charset="-122"/>
              </a:rPr>
              <a:t>后评价</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
        <p:nvSpPr>
          <p:cNvPr id="31" name="AutoShape 50"/>
          <p:cNvSpPr>
            <a:spLocks noChangeArrowheads="1"/>
          </p:cNvSpPr>
          <p:nvPr/>
        </p:nvSpPr>
        <p:spPr bwMode="auto">
          <a:xfrm>
            <a:off x="1705382" y="1555712"/>
            <a:ext cx="4164621" cy="510366"/>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32" name="TextBox 31"/>
          <p:cNvSpPr txBox="1"/>
          <p:nvPr/>
        </p:nvSpPr>
        <p:spPr>
          <a:xfrm>
            <a:off x="1892420" y="1608809"/>
            <a:ext cx="3615070" cy="492384"/>
          </a:xfrm>
          <a:prstGeom prst="rect">
            <a:avLst/>
          </a:prstGeom>
          <a:noFill/>
        </p:spPr>
        <p:txBody>
          <a:bodyPr wrap="square" lIns="121862" tIns="60931" rIns="121862" bIns="60931" rtlCol="0">
            <a:spAutoFit/>
          </a:bodyPr>
          <a:lstStyle/>
          <a:p>
            <a:pPr eaLnBrk="1" hangingPunct="1">
              <a:spcBef>
                <a:spcPct val="50000"/>
              </a:spcBef>
            </a:pPr>
            <a:r>
              <a:rPr lang="zh-CN" altLang="en-US" sz="2400" b="1" dirty="0" smtClean="0">
                <a:solidFill>
                  <a:schemeClr val="bg1"/>
                </a:solidFill>
                <a:latin typeface="微软雅黑" panose="020B0503020204020204" pitchFamily="34" charset="-122"/>
                <a:ea typeface="微软雅黑" panose="020B0503020204020204" pitchFamily="34" charset="-122"/>
              </a:rPr>
              <a:t>可行性研究报告模板</a:t>
            </a:r>
            <a:endParaRPr lang="en-US" altLang="zh-CN" sz="24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 xmlns:p14="http://schemas.microsoft.com/office/powerpoint/2010/main" val="395270304"/>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26" presetClass="entr" presetSubtype="0" fill="hold" grpId="0"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wipe(down)">
                                      <p:cBhvr>
                                        <p:cTn id="42" dur="145">
                                          <p:stCondLst>
                                            <p:cond delay="0"/>
                                          </p:stCondLst>
                                        </p:cTn>
                                        <p:tgtEl>
                                          <p:spTgt spid="31"/>
                                        </p:tgtEl>
                                      </p:cBhvr>
                                    </p:animEffect>
                                    <p:anim calcmode="lin" valueType="num">
                                      <p:cBhvr>
                                        <p:cTn id="43" dur="455"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44" dur="166"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45" dur="166" tmFilter="0, 0; 0.125,0.2665; 0.25,0.4; 0.375,0.465; 0.5,0.5;  0.625,0.535; 0.75,0.6; 0.875,0.7335; 1,1">
                                          <p:stCondLst>
                                            <p:cond delay="166"/>
                                          </p:stCondLst>
                                        </p:cTn>
                                        <p:tgtEl>
                                          <p:spTgt spid="31"/>
                                        </p:tgtEl>
                                        <p:attrNameLst>
                                          <p:attrName>ppt_y</p:attrName>
                                        </p:attrNameLst>
                                      </p:cBhvr>
                                      <p:tavLst>
                                        <p:tav tm="0" fmla="#ppt_y-sin(pi*$)/9">
                                          <p:val>
                                            <p:fltVal val="0"/>
                                          </p:val>
                                        </p:tav>
                                        <p:tav tm="100000">
                                          <p:val>
                                            <p:fltVal val="1"/>
                                          </p:val>
                                        </p:tav>
                                      </p:tavLst>
                                    </p:anim>
                                    <p:anim calcmode="lin" valueType="num">
                                      <p:cBhvr>
                                        <p:cTn id="46" dur="83" tmFilter="0, 0; 0.125,0.2665; 0.25,0.4; 0.375,0.465; 0.5,0.5;  0.625,0.535; 0.75,0.6; 0.875,0.7335; 1,1">
                                          <p:stCondLst>
                                            <p:cond delay="330"/>
                                          </p:stCondLst>
                                        </p:cTn>
                                        <p:tgtEl>
                                          <p:spTgt spid="31"/>
                                        </p:tgtEl>
                                        <p:attrNameLst>
                                          <p:attrName>ppt_y</p:attrName>
                                        </p:attrNameLst>
                                      </p:cBhvr>
                                      <p:tavLst>
                                        <p:tav tm="0" fmla="#ppt_y-sin(pi*$)/27">
                                          <p:val>
                                            <p:fltVal val="0"/>
                                          </p:val>
                                        </p:tav>
                                        <p:tav tm="100000">
                                          <p:val>
                                            <p:fltVal val="1"/>
                                          </p:val>
                                        </p:tav>
                                      </p:tavLst>
                                    </p:anim>
                                    <p:anim calcmode="lin" valueType="num">
                                      <p:cBhvr>
                                        <p:cTn id="47" dur="41" tmFilter="0, 0; 0.125,0.2665; 0.25,0.4; 0.375,0.465; 0.5,0.5;  0.625,0.535; 0.75,0.6; 0.875,0.7335; 1,1">
                                          <p:stCondLst>
                                            <p:cond delay="413"/>
                                          </p:stCondLst>
                                        </p:cTn>
                                        <p:tgtEl>
                                          <p:spTgt spid="31"/>
                                        </p:tgtEl>
                                        <p:attrNameLst>
                                          <p:attrName>ppt_y</p:attrName>
                                        </p:attrNameLst>
                                      </p:cBhvr>
                                      <p:tavLst>
                                        <p:tav tm="0" fmla="#ppt_y-sin(pi*$)/81">
                                          <p:val>
                                            <p:fltVal val="0"/>
                                          </p:val>
                                        </p:tav>
                                        <p:tav tm="100000">
                                          <p:val>
                                            <p:fltVal val="1"/>
                                          </p:val>
                                        </p:tav>
                                      </p:tavLst>
                                    </p:anim>
                                    <p:animScale>
                                      <p:cBhvr>
                                        <p:cTn id="48" dur="7">
                                          <p:stCondLst>
                                            <p:cond delay="163"/>
                                          </p:stCondLst>
                                        </p:cTn>
                                        <p:tgtEl>
                                          <p:spTgt spid="31"/>
                                        </p:tgtEl>
                                      </p:cBhvr>
                                      <p:to x="100000" y="60000"/>
                                    </p:animScale>
                                    <p:animScale>
                                      <p:cBhvr>
                                        <p:cTn id="49" dur="42" decel="50000">
                                          <p:stCondLst>
                                            <p:cond delay="169"/>
                                          </p:stCondLst>
                                        </p:cTn>
                                        <p:tgtEl>
                                          <p:spTgt spid="31"/>
                                        </p:tgtEl>
                                      </p:cBhvr>
                                      <p:to x="100000" y="100000"/>
                                    </p:animScale>
                                    <p:animScale>
                                      <p:cBhvr>
                                        <p:cTn id="50" dur="7">
                                          <p:stCondLst>
                                            <p:cond delay="327"/>
                                          </p:stCondLst>
                                        </p:cTn>
                                        <p:tgtEl>
                                          <p:spTgt spid="31"/>
                                        </p:tgtEl>
                                      </p:cBhvr>
                                      <p:to x="100000" y="80000"/>
                                    </p:animScale>
                                    <p:animScale>
                                      <p:cBhvr>
                                        <p:cTn id="51" dur="42" decel="50000">
                                          <p:stCondLst>
                                            <p:cond delay="334"/>
                                          </p:stCondLst>
                                        </p:cTn>
                                        <p:tgtEl>
                                          <p:spTgt spid="31"/>
                                        </p:tgtEl>
                                      </p:cBhvr>
                                      <p:to x="100000" y="100000"/>
                                    </p:animScale>
                                    <p:animScale>
                                      <p:cBhvr>
                                        <p:cTn id="52" dur="7">
                                          <p:stCondLst>
                                            <p:cond delay="410"/>
                                          </p:stCondLst>
                                        </p:cTn>
                                        <p:tgtEl>
                                          <p:spTgt spid="31"/>
                                        </p:tgtEl>
                                      </p:cBhvr>
                                      <p:to x="100000" y="90000"/>
                                    </p:animScale>
                                    <p:animScale>
                                      <p:cBhvr>
                                        <p:cTn id="53" dur="42" decel="50000">
                                          <p:stCondLst>
                                            <p:cond delay="416"/>
                                          </p:stCondLst>
                                        </p:cTn>
                                        <p:tgtEl>
                                          <p:spTgt spid="31"/>
                                        </p:tgtEl>
                                      </p:cBhvr>
                                      <p:to x="100000" y="100000"/>
                                    </p:animScale>
                                    <p:animScale>
                                      <p:cBhvr>
                                        <p:cTn id="54" dur="7">
                                          <p:stCondLst>
                                            <p:cond delay="451"/>
                                          </p:stCondLst>
                                        </p:cTn>
                                        <p:tgtEl>
                                          <p:spTgt spid="31"/>
                                        </p:tgtEl>
                                      </p:cBhvr>
                                      <p:to x="100000" y="95000"/>
                                    </p:animScale>
                                    <p:animScale>
                                      <p:cBhvr>
                                        <p:cTn id="55" dur="42" decel="50000">
                                          <p:stCondLst>
                                            <p:cond delay="458"/>
                                          </p:stCondLst>
                                        </p:cTn>
                                        <p:tgtEl>
                                          <p:spTgt spid="31"/>
                                        </p:tgtEl>
                                      </p:cBhvr>
                                      <p:to x="100000" y="100000"/>
                                    </p:animScale>
                                  </p:childTnLst>
                                </p:cTn>
                              </p:par>
                            </p:childTnLst>
                          </p:cTn>
                        </p:par>
                        <p:par>
                          <p:cTn id="56" fill="hold">
                            <p:stCondLst>
                              <p:cond delay="500"/>
                            </p:stCondLst>
                            <p:childTnLst>
                              <p:par>
                                <p:cTn id="57" presetID="26" presetClass="entr" presetSubtype="0" fill="hold" grpId="0" nodeType="afterEffect">
                                  <p:stCondLst>
                                    <p:cond delay="0"/>
                                  </p:stCondLst>
                                  <p:childTnLst>
                                    <p:set>
                                      <p:cBhvr>
                                        <p:cTn id="58" dur="1" fill="hold">
                                          <p:stCondLst>
                                            <p:cond delay="0"/>
                                          </p:stCondLst>
                                        </p:cTn>
                                        <p:tgtEl>
                                          <p:spTgt spid="32"/>
                                        </p:tgtEl>
                                        <p:attrNameLst>
                                          <p:attrName>style.visibility</p:attrName>
                                        </p:attrNameLst>
                                      </p:cBhvr>
                                      <p:to>
                                        <p:strVal val="visible"/>
                                      </p:to>
                                    </p:set>
                                    <p:animEffect transition="in" filter="wipe(down)">
                                      <p:cBhvr>
                                        <p:cTn id="59" dur="145">
                                          <p:stCondLst>
                                            <p:cond delay="0"/>
                                          </p:stCondLst>
                                        </p:cTn>
                                        <p:tgtEl>
                                          <p:spTgt spid="32"/>
                                        </p:tgtEl>
                                      </p:cBhvr>
                                    </p:animEffect>
                                    <p:anim calcmode="lin" valueType="num">
                                      <p:cBhvr>
                                        <p:cTn id="60" dur="455"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61" dur="166"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62" dur="166" tmFilter="0, 0; 0.125,0.2665; 0.25,0.4; 0.375,0.465; 0.5,0.5;  0.625,0.535; 0.75,0.6; 0.875,0.7335; 1,1">
                                          <p:stCondLst>
                                            <p:cond delay="166"/>
                                          </p:stCondLst>
                                        </p:cTn>
                                        <p:tgtEl>
                                          <p:spTgt spid="32"/>
                                        </p:tgtEl>
                                        <p:attrNameLst>
                                          <p:attrName>ppt_y</p:attrName>
                                        </p:attrNameLst>
                                      </p:cBhvr>
                                      <p:tavLst>
                                        <p:tav tm="0" fmla="#ppt_y-sin(pi*$)/9">
                                          <p:val>
                                            <p:fltVal val="0"/>
                                          </p:val>
                                        </p:tav>
                                        <p:tav tm="100000">
                                          <p:val>
                                            <p:fltVal val="1"/>
                                          </p:val>
                                        </p:tav>
                                      </p:tavLst>
                                    </p:anim>
                                    <p:anim calcmode="lin" valueType="num">
                                      <p:cBhvr>
                                        <p:cTn id="63" dur="83" tmFilter="0, 0; 0.125,0.2665; 0.25,0.4; 0.375,0.465; 0.5,0.5;  0.625,0.535; 0.75,0.6; 0.875,0.7335; 1,1">
                                          <p:stCondLst>
                                            <p:cond delay="330"/>
                                          </p:stCondLst>
                                        </p:cTn>
                                        <p:tgtEl>
                                          <p:spTgt spid="32"/>
                                        </p:tgtEl>
                                        <p:attrNameLst>
                                          <p:attrName>ppt_y</p:attrName>
                                        </p:attrNameLst>
                                      </p:cBhvr>
                                      <p:tavLst>
                                        <p:tav tm="0" fmla="#ppt_y-sin(pi*$)/27">
                                          <p:val>
                                            <p:fltVal val="0"/>
                                          </p:val>
                                        </p:tav>
                                        <p:tav tm="100000">
                                          <p:val>
                                            <p:fltVal val="1"/>
                                          </p:val>
                                        </p:tav>
                                      </p:tavLst>
                                    </p:anim>
                                    <p:anim calcmode="lin" valueType="num">
                                      <p:cBhvr>
                                        <p:cTn id="64" dur="41" tmFilter="0, 0; 0.125,0.2665; 0.25,0.4; 0.375,0.465; 0.5,0.5;  0.625,0.535; 0.75,0.6; 0.875,0.7335; 1,1">
                                          <p:stCondLst>
                                            <p:cond delay="413"/>
                                          </p:stCondLst>
                                        </p:cTn>
                                        <p:tgtEl>
                                          <p:spTgt spid="32"/>
                                        </p:tgtEl>
                                        <p:attrNameLst>
                                          <p:attrName>ppt_y</p:attrName>
                                        </p:attrNameLst>
                                      </p:cBhvr>
                                      <p:tavLst>
                                        <p:tav tm="0" fmla="#ppt_y-sin(pi*$)/81">
                                          <p:val>
                                            <p:fltVal val="0"/>
                                          </p:val>
                                        </p:tav>
                                        <p:tav tm="100000">
                                          <p:val>
                                            <p:fltVal val="1"/>
                                          </p:val>
                                        </p:tav>
                                      </p:tavLst>
                                    </p:anim>
                                    <p:animScale>
                                      <p:cBhvr>
                                        <p:cTn id="65" dur="7">
                                          <p:stCondLst>
                                            <p:cond delay="163"/>
                                          </p:stCondLst>
                                        </p:cTn>
                                        <p:tgtEl>
                                          <p:spTgt spid="32"/>
                                        </p:tgtEl>
                                      </p:cBhvr>
                                      <p:to x="100000" y="60000"/>
                                    </p:animScale>
                                    <p:animScale>
                                      <p:cBhvr>
                                        <p:cTn id="66" dur="42" decel="50000">
                                          <p:stCondLst>
                                            <p:cond delay="169"/>
                                          </p:stCondLst>
                                        </p:cTn>
                                        <p:tgtEl>
                                          <p:spTgt spid="32"/>
                                        </p:tgtEl>
                                      </p:cBhvr>
                                      <p:to x="100000" y="100000"/>
                                    </p:animScale>
                                    <p:animScale>
                                      <p:cBhvr>
                                        <p:cTn id="67" dur="7">
                                          <p:stCondLst>
                                            <p:cond delay="327"/>
                                          </p:stCondLst>
                                        </p:cTn>
                                        <p:tgtEl>
                                          <p:spTgt spid="32"/>
                                        </p:tgtEl>
                                      </p:cBhvr>
                                      <p:to x="100000" y="80000"/>
                                    </p:animScale>
                                    <p:animScale>
                                      <p:cBhvr>
                                        <p:cTn id="68" dur="42" decel="50000">
                                          <p:stCondLst>
                                            <p:cond delay="334"/>
                                          </p:stCondLst>
                                        </p:cTn>
                                        <p:tgtEl>
                                          <p:spTgt spid="32"/>
                                        </p:tgtEl>
                                      </p:cBhvr>
                                      <p:to x="100000" y="100000"/>
                                    </p:animScale>
                                    <p:animScale>
                                      <p:cBhvr>
                                        <p:cTn id="69" dur="7">
                                          <p:stCondLst>
                                            <p:cond delay="410"/>
                                          </p:stCondLst>
                                        </p:cTn>
                                        <p:tgtEl>
                                          <p:spTgt spid="32"/>
                                        </p:tgtEl>
                                      </p:cBhvr>
                                      <p:to x="100000" y="90000"/>
                                    </p:animScale>
                                    <p:animScale>
                                      <p:cBhvr>
                                        <p:cTn id="70" dur="42" decel="50000">
                                          <p:stCondLst>
                                            <p:cond delay="416"/>
                                          </p:stCondLst>
                                        </p:cTn>
                                        <p:tgtEl>
                                          <p:spTgt spid="32"/>
                                        </p:tgtEl>
                                      </p:cBhvr>
                                      <p:to x="100000" y="100000"/>
                                    </p:animScale>
                                    <p:animScale>
                                      <p:cBhvr>
                                        <p:cTn id="71" dur="7">
                                          <p:stCondLst>
                                            <p:cond delay="451"/>
                                          </p:stCondLst>
                                        </p:cTn>
                                        <p:tgtEl>
                                          <p:spTgt spid="32"/>
                                        </p:tgtEl>
                                      </p:cBhvr>
                                      <p:to x="100000" y="95000"/>
                                    </p:animScale>
                                    <p:animScale>
                                      <p:cBhvr>
                                        <p:cTn id="72" dur="42" decel="50000">
                                          <p:stCondLst>
                                            <p:cond delay="458"/>
                                          </p:stCondLst>
                                        </p:cTn>
                                        <p:tgtEl>
                                          <p:spTgt spid="32"/>
                                        </p:tgtEl>
                                      </p:cBhvr>
                                      <p:to x="100000" y="100000"/>
                                    </p:animScale>
                                  </p:childTnLst>
                                </p:cTn>
                              </p:par>
                            </p:childTnLst>
                          </p:cTn>
                        </p:par>
                      </p:childTnLst>
                    </p:cTn>
                  </p:par>
                  <p:par>
                    <p:cTn id="73" fill="hold">
                      <p:stCondLst>
                        <p:cond delay="indefinite"/>
                      </p:stCondLst>
                      <p:childTnLst>
                        <p:par>
                          <p:cTn id="74" fill="hold">
                            <p:stCondLst>
                              <p:cond delay="0"/>
                            </p:stCondLst>
                            <p:childTnLst>
                              <p:par>
                                <p:cTn id="75" presetID="26" presetClass="entr" presetSubtype="0" fill="hold" grpId="0" nodeType="clickEffect">
                                  <p:stCondLst>
                                    <p:cond delay="0"/>
                                  </p:stCondLst>
                                  <p:childTnLst>
                                    <p:set>
                                      <p:cBhvr>
                                        <p:cTn id="76" dur="1" fill="hold">
                                          <p:stCondLst>
                                            <p:cond delay="0"/>
                                          </p:stCondLst>
                                        </p:cTn>
                                        <p:tgtEl>
                                          <p:spTgt spid="10"/>
                                        </p:tgtEl>
                                        <p:attrNameLst>
                                          <p:attrName>style.visibility</p:attrName>
                                        </p:attrNameLst>
                                      </p:cBhvr>
                                      <p:to>
                                        <p:strVal val="visible"/>
                                      </p:to>
                                    </p:set>
                                    <p:animEffect transition="in" filter="wipe(down)">
                                      <p:cBhvr>
                                        <p:cTn id="77" dur="145">
                                          <p:stCondLst>
                                            <p:cond delay="0"/>
                                          </p:stCondLst>
                                        </p:cTn>
                                        <p:tgtEl>
                                          <p:spTgt spid="10"/>
                                        </p:tgtEl>
                                      </p:cBhvr>
                                    </p:animEffect>
                                    <p:anim calcmode="lin" valueType="num">
                                      <p:cBhvr>
                                        <p:cTn id="78" dur="455"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79" dur="166"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80" dur="166" tmFilter="0, 0; 0.125,0.2665; 0.25,0.4; 0.375,0.465; 0.5,0.5;  0.625,0.535; 0.75,0.6; 0.875,0.7335; 1,1">
                                          <p:stCondLst>
                                            <p:cond delay="166"/>
                                          </p:stCondLst>
                                        </p:cTn>
                                        <p:tgtEl>
                                          <p:spTgt spid="10"/>
                                        </p:tgtEl>
                                        <p:attrNameLst>
                                          <p:attrName>ppt_y</p:attrName>
                                        </p:attrNameLst>
                                      </p:cBhvr>
                                      <p:tavLst>
                                        <p:tav tm="0" fmla="#ppt_y-sin(pi*$)/9">
                                          <p:val>
                                            <p:fltVal val="0"/>
                                          </p:val>
                                        </p:tav>
                                        <p:tav tm="100000">
                                          <p:val>
                                            <p:fltVal val="1"/>
                                          </p:val>
                                        </p:tav>
                                      </p:tavLst>
                                    </p:anim>
                                    <p:anim calcmode="lin" valueType="num">
                                      <p:cBhvr>
                                        <p:cTn id="81" dur="83" tmFilter="0, 0; 0.125,0.2665; 0.25,0.4; 0.375,0.465; 0.5,0.5;  0.625,0.535; 0.75,0.6; 0.875,0.7335; 1,1">
                                          <p:stCondLst>
                                            <p:cond delay="330"/>
                                          </p:stCondLst>
                                        </p:cTn>
                                        <p:tgtEl>
                                          <p:spTgt spid="10"/>
                                        </p:tgtEl>
                                        <p:attrNameLst>
                                          <p:attrName>ppt_y</p:attrName>
                                        </p:attrNameLst>
                                      </p:cBhvr>
                                      <p:tavLst>
                                        <p:tav tm="0" fmla="#ppt_y-sin(pi*$)/27">
                                          <p:val>
                                            <p:fltVal val="0"/>
                                          </p:val>
                                        </p:tav>
                                        <p:tav tm="100000">
                                          <p:val>
                                            <p:fltVal val="1"/>
                                          </p:val>
                                        </p:tav>
                                      </p:tavLst>
                                    </p:anim>
                                    <p:anim calcmode="lin" valueType="num">
                                      <p:cBhvr>
                                        <p:cTn id="82" dur="41" tmFilter="0, 0; 0.125,0.2665; 0.25,0.4; 0.375,0.465; 0.5,0.5;  0.625,0.535; 0.75,0.6; 0.875,0.7335; 1,1">
                                          <p:stCondLst>
                                            <p:cond delay="413"/>
                                          </p:stCondLst>
                                        </p:cTn>
                                        <p:tgtEl>
                                          <p:spTgt spid="10"/>
                                        </p:tgtEl>
                                        <p:attrNameLst>
                                          <p:attrName>ppt_y</p:attrName>
                                        </p:attrNameLst>
                                      </p:cBhvr>
                                      <p:tavLst>
                                        <p:tav tm="0" fmla="#ppt_y-sin(pi*$)/81">
                                          <p:val>
                                            <p:fltVal val="0"/>
                                          </p:val>
                                        </p:tav>
                                        <p:tav tm="100000">
                                          <p:val>
                                            <p:fltVal val="1"/>
                                          </p:val>
                                        </p:tav>
                                      </p:tavLst>
                                    </p:anim>
                                    <p:animScale>
                                      <p:cBhvr>
                                        <p:cTn id="83" dur="7">
                                          <p:stCondLst>
                                            <p:cond delay="163"/>
                                          </p:stCondLst>
                                        </p:cTn>
                                        <p:tgtEl>
                                          <p:spTgt spid="10"/>
                                        </p:tgtEl>
                                      </p:cBhvr>
                                      <p:to x="100000" y="60000"/>
                                    </p:animScale>
                                    <p:animScale>
                                      <p:cBhvr>
                                        <p:cTn id="84" dur="42" decel="50000">
                                          <p:stCondLst>
                                            <p:cond delay="169"/>
                                          </p:stCondLst>
                                        </p:cTn>
                                        <p:tgtEl>
                                          <p:spTgt spid="10"/>
                                        </p:tgtEl>
                                      </p:cBhvr>
                                      <p:to x="100000" y="100000"/>
                                    </p:animScale>
                                    <p:animScale>
                                      <p:cBhvr>
                                        <p:cTn id="85" dur="7">
                                          <p:stCondLst>
                                            <p:cond delay="327"/>
                                          </p:stCondLst>
                                        </p:cTn>
                                        <p:tgtEl>
                                          <p:spTgt spid="10"/>
                                        </p:tgtEl>
                                      </p:cBhvr>
                                      <p:to x="100000" y="80000"/>
                                    </p:animScale>
                                    <p:animScale>
                                      <p:cBhvr>
                                        <p:cTn id="86" dur="42" decel="50000">
                                          <p:stCondLst>
                                            <p:cond delay="334"/>
                                          </p:stCondLst>
                                        </p:cTn>
                                        <p:tgtEl>
                                          <p:spTgt spid="10"/>
                                        </p:tgtEl>
                                      </p:cBhvr>
                                      <p:to x="100000" y="100000"/>
                                    </p:animScale>
                                    <p:animScale>
                                      <p:cBhvr>
                                        <p:cTn id="87" dur="7">
                                          <p:stCondLst>
                                            <p:cond delay="410"/>
                                          </p:stCondLst>
                                        </p:cTn>
                                        <p:tgtEl>
                                          <p:spTgt spid="10"/>
                                        </p:tgtEl>
                                      </p:cBhvr>
                                      <p:to x="100000" y="90000"/>
                                    </p:animScale>
                                    <p:animScale>
                                      <p:cBhvr>
                                        <p:cTn id="88" dur="42" decel="50000">
                                          <p:stCondLst>
                                            <p:cond delay="416"/>
                                          </p:stCondLst>
                                        </p:cTn>
                                        <p:tgtEl>
                                          <p:spTgt spid="10"/>
                                        </p:tgtEl>
                                      </p:cBhvr>
                                      <p:to x="100000" y="100000"/>
                                    </p:animScale>
                                    <p:animScale>
                                      <p:cBhvr>
                                        <p:cTn id="89" dur="7">
                                          <p:stCondLst>
                                            <p:cond delay="451"/>
                                          </p:stCondLst>
                                        </p:cTn>
                                        <p:tgtEl>
                                          <p:spTgt spid="10"/>
                                        </p:tgtEl>
                                      </p:cBhvr>
                                      <p:to x="100000" y="95000"/>
                                    </p:animScale>
                                    <p:animScale>
                                      <p:cBhvr>
                                        <p:cTn id="90" dur="42" decel="50000">
                                          <p:stCondLst>
                                            <p:cond delay="458"/>
                                          </p:stCondLst>
                                        </p:cTn>
                                        <p:tgtEl>
                                          <p:spTgt spid="10"/>
                                        </p:tgtEl>
                                      </p:cBhvr>
                                      <p:to x="100000" y="100000"/>
                                    </p:animScale>
                                  </p:childTnLst>
                                </p:cTn>
                              </p:par>
                            </p:childTnLst>
                          </p:cTn>
                        </p:par>
                        <p:par>
                          <p:cTn id="91" fill="hold">
                            <p:stCondLst>
                              <p:cond delay="500"/>
                            </p:stCondLst>
                            <p:childTnLst>
                              <p:par>
                                <p:cTn id="92" presetID="26" presetClass="entr" presetSubtype="0" fill="hold" grpId="0" nodeType="afterEffect">
                                  <p:stCondLst>
                                    <p:cond delay="0"/>
                                  </p:stCondLst>
                                  <p:childTnLst>
                                    <p:set>
                                      <p:cBhvr>
                                        <p:cTn id="93" dur="1" fill="hold">
                                          <p:stCondLst>
                                            <p:cond delay="0"/>
                                          </p:stCondLst>
                                        </p:cTn>
                                        <p:tgtEl>
                                          <p:spTgt spid="11"/>
                                        </p:tgtEl>
                                        <p:attrNameLst>
                                          <p:attrName>style.visibility</p:attrName>
                                        </p:attrNameLst>
                                      </p:cBhvr>
                                      <p:to>
                                        <p:strVal val="visible"/>
                                      </p:to>
                                    </p:set>
                                    <p:animEffect transition="in" filter="wipe(down)">
                                      <p:cBhvr>
                                        <p:cTn id="94" dur="145">
                                          <p:stCondLst>
                                            <p:cond delay="0"/>
                                          </p:stCondLst>
                                        </p:cTn>
                                        <p:tgtEl>
                                          <p:spTgt spid="11"/>
                                        </p:tgtEl>
                                      </p:cBhvr>
                                    </p:animEffect>
                                    <p:anim calcmode="lin" valueType="num">
                                      <p:cBhvr>
                                        <p:cTn id="95" dur="455"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6" dur="166"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97" dur="166" tmFilter="0, 0; 0.125,0.2665; 0.25,0.4; 0.375,0.465; 0.5,0.5;  0.625,0.535; 0.75,0.6; 0.875,0.7335; 1,1">
                                          <p:stCondLst>
                                            <p:cond delay="166"/>
                                          </p:stCondLst>
                                        </p:cTn>
                                        <p:tgtEl>
                                          <p:spTgt spid="11"/>
                                        </p:tgtEl>
                                        <p:attrNameLst>
                                          <p:attrName>ppt_y</p:attrName>
                                        </p:attrNameLst>
                                      </p:cBhvr>
                                      <p:tavLst>
                                        <p:tav tm="0" fmla="#ppt_y-sin(pi*$)/9">
                                          <p:val>
                                            <p:fltVal val="0"/>
                                          </p:val>
                                        </p:tav>
                                        <p:tav tm="100000">
                                          <p:val>
                                            <p:fltVal val="1"/>
                                          </p:val>
                                        </p:tav>
                                      </p:tavLst>
                                    </p:anim>
                                    <p:anim calcmode="lin" valueType="num">
                                      <p:cBhvr>
                                        <p:cTn id="98" dur="83" tmFilter="0, 0; 0.125,0.2665; 0.25,0.4; 0.375,0.465; 0.5,0.5;  0.625,0.535; 0.75,0.6; 0.875,0.7335; 1,1">
                                          <p:stCondLst>
                                            <p:cond delay="330"/>
                                          </p:stCondLst>
                                        </p:cTn>
                                        <p:tgtEl>
                                          <p:spTgt spid="11"/>
                                        </p:tgtEl>
                                        <p:attrNameLst>
                                          <p:attrName>ppt_y</p:attrName>
                                        </p:attrNameLst>
                                      </p:cBhvr>
                                      <p:tavLst>
                                        <p:tav tm="0" fmla="#ppt_y-sin(pi*$)/27">
                                          <p:val>
                                            <p:fltVal val="0"/>
                                          </p:val>
                                        </p:tav>
                                        <p:tav tm="100000">
                                          <p:val>
                                            <p:fltVal val="1"/>
                                          </p:val>
                                        </p:tav>
                                      </p:tavLst>
                                    </p:anim>
                                    <p:anim calcmode="lin" valueType="num">
                                      <p:cBhvr>
                                        <p:cTn id="99" dur="41" tmFilter="0, 0; 0.125,0.2665; 0.25,0.4; 0.375,0.465; 0.5,0.5;  0.625,0.535; 0.75,0.6; 0.875,0.7335; 1,1">
                                          <p:stCondLst>
                                            <p:cond delay="413"/>
                                          </p:stCondLst>
                                        </p:cTn>
                                        <p:tgtEl>
                                          <p:spTgt spid="11"/>
                                        </p:tgtEl>
                                        <p:attrNameLst>
                                          <p:attrName>ppt_y</p:attrName>
                                        </p:attrNameLst>
                                      </p:cBhvr>
                                      <p:tavLst>
                                        <p:tav tm="0" fmla="#ppt_y-sin(pi*$)/81">
                                          <p:val>
                                            <p:fltVal val="0"/>
                                          </p:val>
                                        </p:tav>
                                        <p:tav tm="100000">
                                          <p:val>
                                            <p:fltVal val="1"/>
                                          </p:val>
                                        </p:tav>
                                      </p:tavLst>
                                    </p:anim>
                                    <p:animScale>
                                      <p:cBhvr>
                                        <p:cTn id="100" dur="7">
                                          <p:stCondLst>
                                            <p:cond delay="163"/>
                                          </p:stCondLst>
                                        </p:cTn>
                                        <p:tgtEl>
                                          <p:spTgt spid="11"/>
                                        </p:tgtEl>
                                      </p:cBhvr>
                                      <p:to x="100000" y="60000"/>
                                    </p:animScale>
                                    <p:animScale>
                                      <p:cBhvr>
                                        <p:cTn id="101" dur="42" decel="50000">
                                          <p:stCondLst>
                                            <p:cond delay="169"/>
                                          </p:stCondLst>
                                        </p:cTn>
                                        <p:tgtEl>
                                          <p:spTgt spid="11"/>
                                        </p:tgtEl>
                                      </p:cBhvr>
                                      <p:to x="100000" y="100000"/>
                                    </p:animScale>
                                    <p:animScale>
                                      <p:cBhvr>
                                        <p:cTn id="102" dur="7">
                                          <p:stCondLst>
                                            <p:cond delay="327"/>
                                          </p:stCondLst>
                                        </p:cTn>
                                        <p:tgtEl>
                                          <p:spTgt spid="11"/>
                                        </p:tgtEl>
                                      </p:cBhvr>
                                      <p:to x="100000" y="80000"/>
                                    </p:animScale>
                                    <p:animScale>
                                      <p:cBhvr>
                                        <p:cTn id="103" dur="42" decel="50000">
                                          <p:stCondLst>
                                            <p:cond delay="334"/>
                                          </p:stCondLst>
                                        </p:cTn>
                                        <p:tgtEl>
                                          <p:spTgt spid="11"/>
                                        </p:tgtEl>
                                      </p:cBhvr>
                                      <p:to x="100000" y="100000"/>
                                    </p:animScale>
                                    <p:animScale>
                                      <p:cBhvr>
                                        <p:cTn id="104" dur="7">
                                          <p:stCondLst>
                                            <p:cond delay="410"/>
                                          </p:stCondLst>
                                        </p:cTn>
                                        <p:tgtEl>
                                          <p:spTgt spid="11"/>
                                        </p:tgtEl>
                                      </p:cBhvr>
                                      <p:to x="100000" y="90000"/>
                                    </p:animScale>
                                    <p:animScale>
                                      <p:cBhvr>
                                        <p:cTn id="105" dur="42" decel="50000">
                                          <p:stCondLst>
                                            <p:cond delay="416"/>
                                          </p:stCondLst>
                                        </p:cTn>
                                        <p:tgtEl>
                                          <p:spTgt spid="11"/>
                                        </p:tgtEl>
                                      </p:cBhvr>
                                      <p:to x="100000" y="100000"/>
                                    </p:animScale>
                                    <p:animScale>
                                      <p:cBhvr>
                                        <p:cTn id="106" dur="7">
                                          <p:stCondLst>
                                            <p:cond delay="451"/>
                                          </p:stCondLst>
                                        </p:cTn>
                                        <p:tgtEl>
                                          <p:spTgt spid="11"/>
                                        </p:tgtEl>
                                      </p:cBhvr>
                                      <p:to x="100000" y="95000"/>
                                    </p:animScale>
                                    <p:animScale>
                                      <p:cBhvr>
                                        <p:cTn id="107" dur="42" decel="50000">
                                          <p:stCondLst>
                                            <p:cond delay="458"/>
                                          </p:stCondLst>
                                        </p:cTn>
                                        <p:tgtEl>
                                          <p:spTgt spid="11"/>
                                        </p:tgtEl>
                                      </p:cBhvr>
                                      <p:to x="100000" y="100000"/>
                                    </p:animScale>
                                  </p:childTnLst>
                                </p:cTn>
                              </p:par>
                            </p:childTnLst>
                          </p:cTn>
                        </p:par>
                      </p:childTnLst>
                    </p:cTn>
                  </p:par>
                  <p:par>
                    <p:cTn id="108" fill="hold">
                      <p:stCondLst>
                        <p:cond delay="indefinite"/>
                      </p:stCondLst>
                      <p:childTnLst>
                        <p:par>
                          <p:cTn id="109" fill="hold">
                            <p:stCondLst>
                              <p:cond delay="0"/>
                            </p:stCondLst>
                            <p:childTnLst>
                              <p:par>
                                <p:cTn id="110" presetID="26" presetClass="entr" presetSubtype="0" fill="hold" grpId="0" nodeType="clickEffect">
                                  <p:stCondLst>
                                    <p:cond delay="0"/>
                                  </p:stCondLst>
                                  <p:childTnLst>
                                    <p:set>
                                      <p:cBhvr>
                                        <p:cTn id="111" dur="1" fill="hold">
                                          <p:stCondLst>
                                            <p:cond delay="0"/>
                                          </p:stCondLst>
                                        </p:cTn>
                                        <p:tgtEl>
                                          <p:spTgt spid="21"/>
                                        </p:tgtEl>
                                        <p:attrNameLst>
                                          <p:attrName>style.visibility</p:attrName>
                                        </p:attrNameLst>
                                      </p:cBhvr>
                                      <p:to>
                                        <p:strVal val="visible"/>
                                      </p:to>
                                    </p:set>
                                    <p:animEffect transition="in" filter="wipe(down)">
                                      <p:cBhvr>
                                        <p:cTn id="112" dur="145">
                                          <p:stCondLst>
                                            <p:cond delay="0"/>
                                          </p:stCondLst>
                                        </p:cTn>
                                        <p:tgtEl>
                                          <p:spTgt spid="21"/>
                                        </p:tgtEl>
                                      </p:cBhvr>
                                    </p:animEffect>
                                    <p:anim calcmode="lin" valueType="num">
                                      <p:cBhvr>
                                        <p:cTn id="113" dur="455"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114" dur="166"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15" dur="166" tmFilter="0, 0; 0.125,0.2665; 0.25,0.4; 0.375,0.465; 0.5,0.5;  0.625,0.535; 0.75,0.6; 0.875,0.7335; 1,1">
                                          <p:stCondLst>
                                            <p:cond delay="166"/>
                                          </p:stCondLst>
                                        </p:cTn>
                                        <p:tgtEl>
                                          <p:spTgt spid="21"/>
                                        </p:tgtEl>
                                        <p:attrNameLst>
                                          <p:attrName>ppt_y</p:attrName>
                                        </p:attrNameLst>
                                      </p:cBhvr>
                                      <p:tavLst>
                                        <p:tav tm="0" fmla="#ppt_y-sin(pi*$)/9">
                                          <p:val>
                                            <p:fltVal val="0"/>
                                          </p:val>
                                        </p:tav>
                                        <p:tav tm="100000">
                                          <p:val>
                                            <p:fltVal val="1"/>
                                          </p:val>
                                        </p:tav>
                                      </p:tavLst>
                                    </p:anim>
                                    <p:anim calcmode="lin" valueType="num">
                                      <p:cBhvr>
                                        <p:cTn id="116" dur="83" tmFilter="0, 0; 0.125,0.2665; 0.25,0.4; 0.375,0.465; 0.5,0.5;  0.625,0.535; 0.75,0.6; 0.875,0.7335; 1,1">
                                          <p:stCondLst>
                                            <p:cond delay="330"/>
                                          </p:stCondLst>
                                        </p:cTn>
                                        <p:tgtEl>
                                          <p:spTgt spid="21"/>
                                        </p:tgtEl>
                                        <p:attrNameLst>
                                          <p:attrName>ppt_y</p:attrName>
                                        </p:attrNameLst>
                                      </p:cBhvr>
                                      <p:tavLst>
                                        <p:tav tm="0" fmla="#ppt_y-sin(pi*$)/27">
                                          <p:val>
                                            <p:fltVal val="0"/>
                                          </p:val>
                                        </p:tav>
                                        <p:tav tm="100000">
                                          <p:val>
                                            <p:fltVal val="1"/>
                                          </p:val>
                                        </p:tav>
                                      </p:tavLst>
                                    </p:anim>
                                    <p:anim calcmode="lin" valueType="num">
                                      <p:cBhvr>
                                        <p:cTn id="117" dur="41" tmFilter="0, 0; 0.125,0.2665; 0.25,0.4; 0.375,0.465; 0.5,0.5;  0.625,0.535; 0.75,0.6; 0.875,0.7335; 1,1">
                                          <p:stCondLst>
                                            <p:cond delay="413"/>
                                          </p:stCondLst>
                                        </p:cTn>
                                        <p:tgtEl>
                                          <p:spTgt spid="21"/>
                                        </p:tgtEl>
                                        <p:attrNameLst>
                                          <p:attrName>ppt_y</p:attrName>
                                        </p:attrNameLst>
                                      </p:cBhvr>
                                      <p:tavLst>
                                        <p:tav tm="0" fmla="#ppt_y-sin(pi*$)/81">
                                          <p:val>
                                            <p:fltVal val="0"/>
                                          </p:val>
                                        </p:tav>
                                        <p:tav tm="100000">
                                          <p:val>
                                            <p:fltVal val="1"/>
                                          </p:val>
                                        </p:tav>
                                      </p:tavLst>
                                    </p:anim>
                                    <p:animScale>
                                      <p:cBhvr>
                                        <p:cTn id="118" dur="7">
                                          <p:stCondLst>
                                            <p:cond delay="163"/>
                                          </p:stCondLst>
                                        </p:cTn>
                                        <p:tgtEl>
                                          <p:spTgt spid="21"/>
                                        </p:tgtEl>
                                      </p:cBhvr>
                                      <p:to x="100000" y="60000"/>
                                    </p:animScale>
                                    <p:animScale>
                                      <p:cBhvr>
                                        <p:cTn id="119" dur="42" decel="50000">
                                          <p:stCondLst>
                                            <p:cond delay="169"/>
                                          </p:stCondLst>
                                        </p:cTn>
                                        <p:tgtEl>
                                          <p:spTgt spid="21"/>
                                        </p:tgtEl>
                                      </p:cBhvr>
                                      <p:to x="100000" y="100000"/>
                                    </p:animScale>
                                    <p:animScale>
                                      <p:cBhvr>
                                        <p:cTn id="120" dur="7">
                                          <p:stCondLst>
                                            <p:cond delay="327"/>
                                          </p:stCondLst>
                                        </p:cTn>
                                        <p:tgtEl>
                                          <p:spTgt spid="21"/>
                                        </p:tgtEl>
                                      </p:cBhvr>
                                      <p:to x="100000" y="80000"/>
                                    </p:animScale>
                                    <p:animScale>
                                      <p:cBhvr>
                                        <p:cTn id="121" dur="42" decel="50000">
                                          <p:stCondLst>
                                            <p:cond delay="334"/>
                                          </p:stCondLst>
                                        </p:cTn>
                                        <p:tgtEl>
                                          <p:spTgt spid="21"/>
                                        </p:tgtEl>
                                      </p:cBhvr>
                                      <p:to x="100000" y="100000"/>
                                    </p:animScale>
                                    <p:animScale>
                                      <p:cBhvr>
                                        <p:cTn id="122" dur="7">
                                          <p:stCondLst>
                                            <p:cond delay="410"/>
                                          </p:stCondLst>
                                        </p:cTn>
                                        <p:tgtEl>
                                          <p:spTgt spid="21"/>
                                        </p:tgtEl>
                                      </p:cBhvr>
                                      <p:to x="100000" y="90000"/>
                                    </p:animScale>
                                    <p:animScale>
                                      <p:cBhvr>
                                        <p:cTn id="123" dur="42" decel="50000">
                                          <p:stCondLst>
                                            <p:cond delay="416"/>
                                          </p:stCondLst>
                                        </p:cTn>
                                        <p:tgtEl>
                                          <p:spTgt spid="21"/>
                                        </p:tgtEl>
                                      </p:cBhvr>
                                      <p:to x="100000" y="100000"/>
                                    </p:animScale>
                                    <p:animScale>
                                      <p:cBhvr>
                                        <p:cTn id="124" dur="7">
                                          <p:stCondLst>
                                            <p:cond delay="451"/>
                                          </p:stCondLst>
                                        </p:cTn>
                                        <p:tgtEl>
                                          <p:spTgt spid="21"/>
                                        </p:tgtEl>
                                      </p:cBhvr>
                                      <p:to x="100000" y="95000"/>
                                    </p:animScale>
                                    <p:animScale>
                                      <p:cBhvr>
                                        <p:cTn id="125" dur="42" decel="50000">
                                          <p:stCondLst>
                                            <p:cond delay="458"/>
                                          </p:stCondLst>
                                        </p:cTn>
                                        <p:tgtEl>
                                          <p:spTgt spid="21"/>
                                        </p:tgtEl>
                                      </p:cBhvr>
                                      <p:to x="100000" y="100000"/>
                                    </p:animScale>
                                  </p:childTnLst>
                                </p:cTn>
                              </p:par>
                            </p:childTnLst>
                          </p:cTn>
                        </p:par>
                        <p:par>
                          <p:cTn id="126" fill="hold">
                            <p:stCondLst>
                              <p:cond delay="500"/>
                            </p:stCondLst>
                            <p:childTnLst>
                              <p:par>
                                <p:cTn id="127" presetID="26" presetClass="entr" presetSubtype="0" fill="hold" grpId="0" nodeType="afterEffect">
                                  <p:stCondLst>
                                    <p:cond delay="0"/>
                                  </p:stCondLst>
                                  <p:childTnLst>
                                    <p:set>
                                      <p:cBhvr>
                                        <p:cTn id="128" dur="1" fill="hold">
                                          <p:stCondLst>
                                            <p:cond delay="0"/>
                                          </p:stCondLst>
                                        </p:cTn>
                                        <p:tgtEl>
                                          <p:spTgt spid="22"/>
                                        </p:tgtEl>
                                        <p:attrNameLst>
                                          <p:attrName>style.visibility</p:attrName>
                                        </p:attrNameLst>
                                      </p:cBhvr>
                                      <p:to>
                                        <p:strVal val="visible"/>
                                      </p:to>
                                    </p:set>
                                    <p:animEffect transition="in" filter="wipe(down)">
                                      <p:cBhvr>
                                        <p:cTn id="129" dur="145">
                                          <p:stCondLst>
                                            <p:cond delay="0"/>
                                          </p:stCondLst>
                                        </p:cTn>
                                        <p:tgtEl>
                                          <p:spTgt spid="22"/>
                                        </p:tgtEl>
                                      </p:cBhvr>
                                    </p:animEffect>
                                    <p:anim calcmode="lin" valueType="num">
                                      <p:cBhvr>
                                        <p:cTn id="130" dur="455"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131" dur="166"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32" dur="166" tmFilter="0, 0; 0.125,0.2665; 0.25,0.4; 0.375,0.465; 0.5,0.5;  0.625,0.535; 0.75,0.6; 0.875,0.7335; 1,1">
                                          <p:stCondLst>
                                            <p:cond delay="166"/>
                                          </p:stCondLst>
                                        </p:cTn>
                                        <p:tgtEl>
                                          <p:spTgt spid="22"/>
                                        </p:tgtEl>
                                        <p:attrNameLst>
                                          <p:attrName>ppt_y</p:attrName>
                                        </p:attrNameLst>
                                      </p:cBhvr>
                                      <p:tavLst>
                                        <p:tav tm="0" fmla="#ppt_y-sin(pi*$)/9">
                                          <p:val>
                                            <p:fltVal val="0"/>
                                          </p:val>
                                        </p:tav>
                                        <p:tav tm="100000">
                                          <p:val>
                                            <p:fltVal val="1"/>
                                          </p:val>
                                        </p:tav>
                                      </p:tavLst>
                                    </p:anim>
                                    <p:anim calcmode="lin" valueType="num">
                                      <p:cBhvr>
                                        <p:cTn id="133" dur="83" tmFilter="0, 0; 0.125,0.2665; 0.25,0.4; 0.375,0.465; 0.5,0.5;  0.625,0.535; 0.75,0.6; 0.875,0.7335; 1,1">
                                          <p:stCondLst>
                                            <p:cond delay="330"/>
                                          </p:stCondLst>
                                        </p:cTn>
                                        <p:tgtEl>
                                          <p:spTgt spid="22"/>
                                        </p:tgtEl>
                                        <p:attrNameLst>
                                          <p:attrName>ppt_y</p:attrName>
                                        </p:attrNameLst>
                                      </p:cBhvr>
                                      <p:tavLst>
                                        <p:tav tm="0" fmla="#ppt_y-sin(pi*$)/27">
                                          <p:val>
                                            <p:fltVal val="0"/>
                                          </p:val>
                                        </p:tav>
                                        <p:tav tm="100000">
                                          <p:val>
                                            <p:fltVal val="1"/>
                                          </p:val>
                                        </p:tav>
                                      </p:tavLst>
                                    </p:anim>
                                    <p:anim calcmode="lin" valueType="num">
                                      <p:cBhvr>
                                        <p:cTn id="134" dur="41" tmFilter="0, 0; 0.125,0.2665; 0.25,0.4; 0.375,0.465; 0.5,0.5;  0.625,0.535; 0.75,0.6; 0.875,0.7335; 1,1">
                                          <p:stCondLst>
                                            <p:cond delay="413"/>
                                          </p:stCondLst>
                                        </p:cTn>
                                        <p:tgtEl>
                                          <p:spTgt spid="22"/>
                                        </p:tgtEl>
                                        <p:attrNameLst>
                                          <p:attrName>ppt_y</p:attrName>
                                        </p:attrNameLst>
                                      </p:cBhvr>
                                      <p:tavLst>
                                        <p:tav tm="0" fmla="#ppt_y-sin(pi*$)/81">
                                          <p:val>
                                            <p:fltVal val="0"/>
                                          </p:val>
                                        </p:tav>
                                        <p:tav tm="100000">
                                          <p:val>
                                            <p:fltVal val="1"/>
                                          </p:val>
                                        </p:tav>
                                      </p:tavLst>
                                    </p:anim>
                                    <p:animScale>
                                      <p:cBhvr>
                                        <p:cTn id="135" dur="7">
                                          <p:stCondLst>
                                            <p:cond delay="163"/>
                                          </p:stCondLst>
                                        </p:cTn>
                                        <p:tgtEl>
                                          <p:spTgt spid="22"/>
                                        </p:tgtEl>
                                      </p:cBhvr>
                                      <p:to x="100000" y="60000"/>
                                    </p:animScale>
                                    <p:animScale>
                                      <p:cBhvr>
                                        <p:cTn id="136" dur="42" decel="50000">
                                          <p:stCondLst>
                                            <p:cond delay="169"/>
                                          </p:stCondLst>
                                        </p:cTn>
                                        <p:tgtEl>
                                          <p:spTgt spid="22"/>
                                        </p:tgtEl>
                                      </p:cBhvr>
                                      <p:to x="100000" y="100000"/>
                                    </p:animScale>
                                    <p:animScale>
                                      <p:cBhvr>
                                        <p:cTn id="137" dur="7">
                                          <p:stCondLst>
                                            <p:cond delay="327"/>
                                          </p:stCondLst>
                                        </p:cTn>
                                        <p:tgtEl>
                                          <p:spTgt spid="22"/>
                                        </p:tgtEl>
                                      </p:cBhvr>
                                      <p:to x="100000" y="80000"/>
                                    </p:animScale>
                                    <p:animScale>
                                      <p:cBhvr>
                                        <p:cTn id="138" dur="42" decel="50000">
                                          <p:stCondLst>
                                            <p:cond delay="334"/>
                                          </p:stCondLst>
                                        </p:cTn>
                                        <p:tgtEl>
                                          <p:spTgt spid="22"/>
                                        </p:tgtEl>
                                      </p:cBhvr>
                                      <p:to x="100000" y="100000"/>
                                    </p:animScale>
                                    <p:animScale>
                                      <p:cBhvr>
                                        <p:cTn id="139" dur="7">
                                          <p:stCondLst>
                                            <p:cond delay="410"/>
                                          </p:stCondLst>
                                        </p:cTn>
                                        <p:tgtEl>
                                          <p:spTgt spid="22"/>
                                        </p:tgtEl>
                                      </p:cBhvr>
                                      <p:to x="100000" y="90000"/>
                                    </p:animScale>
                                    <p:animScale>
                                      <p:cBhvr>
                                        <p:cTn id="140" dur="42" decel="50000">
                                          <p:stCondLst>
                                            <p:cond delay="416"/>
                                          </p:stCondLst>
                                        </p:cTn>
                                        <p:tgtEl>
                                          <p:spTgt spid="22"/>
                                        </p:tgtEl>
                                      </p:cBhvr>
                                      <p:to x="100000" y="100000"/>
                                    </p:animScale>
                                    <p:animScale>
                                      <p:cBhvr>
                                        <p:cTn id="141" dur="7">
                                          <p:stCondLst>
                                            <p:cond delay="451"/>
                                          </p:stCondLst>
                                        </p:cTn>
                                        <p:tgtEl>
                                          <p:spTgt spid="22"/>
                                        </p:tgtEl>
                                      </p:cBhvr>
                                      <p:to x="100000" y="95000"/>
                                    </p:animScale>
                                    <p:animScale>
                                      <p:cBhvr>
                                        <p:cTn id="142" dur="42" decel="50000">
                                          <p:stCondLst>
                                            <p:cond delay="458"/>
                                          </p:stCondLst>
                                        </p:cTn>
                                        <p:tgtEl>
                                          <p:spTgt spid="22"/>
                                        </p:tgtEl>
                                      </p:cBhvr>
                                      <p:to x="100000" y="100000"/>
                                    </p:animScale>
                                  </p:childTnLst>
                                </p:cTn>
                              </p:par>
                            </p:childTnLst>
                          </p:cTn>
                        </p:par>
                      </p:childTnLst>
                    </p:cTn>
                  </p:par>
                  <p:par>
                    <p:cTn id="143" fill="hold">
                      <p:stCondLst>
                        <p:cond delay="indefinite"/>
                      </p:stCondLst>
                      <p:childTnLst>
                        <p:par>
                          <p:cTn id="144" fill="hold">
                            <p:stCondLst>
                              <p:cond delay="0"/>
                            </p:stCondLst>
                            <p:childTnLst>
                              <p:par>
                                <p:cTn id="145" presetID="26" presetClass="entr" presetSubtype="0" fill="hold" grpId="0" nodeType="clickEffect">
                                  <p:stCondLst>
                                    <p:cond delay="0"/>
                                  </p:stCondLst>
                                  <p:childTnLst>
                                    <p:set>
                                      <p:cBhvr>
                                        <p:cTn id="146" dur="1" fill="hold">
                                          <p:stCondLst>
                                            <p:cond delay="0"/>
                                          </p:stCondLst>
                                        </p:cTn>
                                        <p:tgtEl>
                                          <p:spTgt spid="23"/>
                                        </p:tgtEl>
                                        <p:attrNameLst>
                                          <p:attrName>style.visibility</p:attrName>
                                        </p:attrNameLst>
                                      </p:cBhvr>
                                      <p:to>
                                        <p:strVal val="visible"/>
                                      </p:to>
                                    </p:set>
                                    <p:animEffect transition="in" filter="wipe(down)">
                                      <p:cBhvr>
                                        <p:cTn id="147" dur="145">
                                          <p:stCondLst>
                                            <p:cond delay="0"/>
                                          </p:stCondLst>
                                        </p:cTn>
                                        <p:tgtEl>
                                          <p:spTgt spid="23"/>
                                        </p:tgtEl>
                                      </p:cBhvr>
                                    </p:animEffect>
                                    <p:anim calcmode="lin" valueType="num">
                                      <p:cBhvr>
                                        <p:cTn id="148" dur="455" tmFilter="0,0; 0.14,0.36; 0.43,0.73; 0.71,0.91; 1.0,1.0">
                                          <p:stCondLst>
                                            <p:cond delay="0"/>
                                          </p:stCondLst>
                                        </p:cTn>
                                        <p:tgtEl>
                                          <p:spTgt spid="23"/>
                                        </p:tgtEl>
                                        <p:attrNameLst>
                                          <p:attrName>ppt_x</p:attrName>
                                        </p:attrNameLst>
                                      </p:cBhvr>
                                      <p:tavLst>
                                        <p:tav tm="0">
                                          <p:val>
                                            <p:strVal val="#ppt_x-0.25"/>
                                          </p:val>
                                        </p:tav>
                                        <p:tav tm="100000">
                                          <p:val>
                                            <p:strVal val="#ppt_x"/>
                                          </p:val>
                                        </p:tav>
                                      </p:tavLst>
                                    </p:anim>
                                    <p:anim calcmode="lin" valueType="num">
                                      <p:cBhvr>
                                        <p:cTn id="149" dur="166" tmFilter="0.0,0.0; 0.25,0.07; 0.50,0.2; 0.75,0.467; 1.0,1.0">
                                          <p:stCondLst>
                                            <p:cond delay="0"/>
                                          </p:stCondLst>
                                        </p:cTn>
                                        <p:tgtEl>
                                          <p:spTgt spid="23"/>
                                        </p:tgtEl>
                                        <p:attrNameLst>
                                          <p:attrName>ppt_y</p:attrName>
                                        </p:attrNameLst>
                                      </p:cBhvr>
                                      <p:tavLst>
                                        <p:tav tm="0" fmla="#ppt_y-sin(pi*$)/3">
                                          <p:val>
                                            <p:fltVal val="0.5"/>
                                          </p:val>
                                        </p:tav>
                                        <p:tav tm="100000">
                                          <p:val>
                                            <p:fltVal val="1"/>
                                          </p:val>
                                        </p:tav>
                                      </p:tavLst>
                                    </p:anim>
                                    <p:anim calcmode="lin" valueType="num">
                                      <p:cBhvr>
                                        <p:cTn id="150" dur="166" tmFilter="0, 0; 0.125,0.2665; 0.25,0.4; 0.375,0.465; 0.5,0.5;  0.625,0.535; 0.75,0.6; 0.875,0.7335; 1,1">
                                          <p:stCondLst>
                                            <p:cond delay="166"/>
                                          </p:stCondLst>
                                        </p:cTn>
                                        <p:tgtEl>
                                          <p:spTgt spid="23"/>
                                        </p:tgtEl>
                                        <p:attrNameLst>
                                          <p:attrName>ppt_y</p:attrName>
                                        </p:attrNameLst>
                                      </p:cBhvr>
                                      <p:tavLst>
                                        <p:tav tm="0" fmla="#ppt_y-sin(pi*$)/9">
                                          <p:val>
                                            <p:fltVal val="0"/>
                                          </p:val>
                                        </p:tav>
                                        <p:tav tm="100000">
                                          <p:val>
                                            <p:fltVal val="1"/>
                                          </p:val>
                                        </p:tav>
                                      </p:tavLst>
                                    </p:anim>
                                    <p:anim calcmode="lin" valueType="num">
                                      <p:cBhvr>
                                        <p:cTn id="151" dur="83" tmFilter="0, 0; 0.125,0.2665; 0.25,0.4; 0.375,0.465; 0.5,0.5;  0.625,0.535; 0.75,0.6; 0.875,0.7335; 1,1">
                                          <p:stCondLst>
                                            <p:cond delay="330"/>
                                          </p:stCondLst>
                                        </p:cTn>
                                        <p:tgtEl>
                                          <p:spTgt spid="23"/>
                                        </p:tgtEl>
                                        <p:attrNameLst>
                                          <p:attrName>ppt_y</p:attrName>
                                        </p:attrNameLst>
                                      </p:cBhvr>
                                      <p:tavLst>
                                        <p:tav tm="0" fmla="#ppt_y-sin(pi*$)/27">
                                          <p:val>
                                            <p:fltVal val="0"/>
                                          </p:val>
                                        </p:tav>
                                        <p:tav tm="100000">
                                          <p:val>
                                            <p:fltVal val="1"/>
                                          </p:val>
                                        </p:tav>
                                      </p:tavLst>
                                    </p:anim>
                                    <p:anim calcmode="lin" valueType="num">
                                      <p:cBhvr>
                                        <p:cTn id="152" dur="41" tmFilter="0, 0; 0.125,0.2665; 0.25,0.4; 0.375,0.465; 0.5,0.5;  0.625,0.535; 0.75,0.6; 0.875,0.7335; 1,1">
                                          <p:stCondLst>
                                            <p:cond delay="413"/>
                                          </p:stCondLst>
                                        </p:cTn>
                                        <p:tgtEl>
                                          <p:spTgt spid="23"/>
                                        </p:tgtEl>
                                        <p:attrNameLst>
                                          <p:attrName>ppt_y</p:attrName>
                                        </p:attrNameLst>
                                      </p:cBhvr>
                                      <p:tavLst>
                                        <p:tav tm="0" fmla="#ppt_y-sin(pi*$)/81">
                                          <p:val>
                                            <p:fltVal val="0"/>
                                          </p:val>
                                        </p:tav>
                                        <p:tav tm="100000">
                                          <p:val>
                                            <p:fltVal val="1"/>
                                          </p:val>
                                        </p:tav>
                                      </p:tavLst>
                                    </p:anim>
                                    <p:animScale>
                                      <p:cBhvr>
                                        <p:cTn id="153" dur="7">
                                          <p:stCondLst>
                                            <p:cond delay="163"/>
                                          </p:stCondLst>
                                        </p:cTn>
                                        <p:tgtEl>
                                          <p:spTgt spid="23"/>
                                        </p:tgtEl>
                                      </p:cBhvr>
                                      <p:to x="100000" y="60000"/>
                                    </p:animScale>
                                    <p:animScale>
                                      <p:cBhvr>
                                        <p:cTn id="154" dur="42" decel="50000">
                                          <p:stCondLst>
                                            <p:cond delay="169"/>
                                          </p:stCondLst>
                                        </p:cTn>
                                        <p:tgtEl>
                                          <p:spTgt spid="23"/>
                                        </p:tgtEl>
                                      </p:cBhvr>
                                      <p:to x="100000" y="100000"/>
                                    </p:animScale>
                                    <p:animScale>
                                      <p:cBhvr>
                                        <p:cTn id="155" dur="7">
                                          <p:stCondLst>
                                            <p:cond delay="327"/>
                                          </p:stCondLst>
                                        </p:cTn>
                                        <p:tgtEl>
                                          <p:spTgt spid="23"/>
                                        </p:tgtEl>
                                      </p:cBhvr>
                                      <p:to x="100000" y="80000"/>
                                    </p:animScale>
                                    <p:animScale>
                                      <p:cBhvr>
                                        <p:cTn id="156" dur="42" decel="50000">
                                          <p:stCondLst>
                                            <p:cond delay="334"/>
                                          </p:stCondLst>
                                        </p:cTn>
                                        <p:tgtEl>
                                          <p:spTgt spid="23"/>
                                        </p:tgtEl>
                                      </p:cBhvr>
                                      <p:to x="100000" y="100000"/>
                                    </p:animScale>
                                    <p:animScale>
                                      <p:cBhvr>
                                        <p:cTn id="157" dur="7">
                                          <p:stCondLst>
                                            <p:cond delay="410"/>
                                          </p:stCondLst>
                                        </p:cTn>
                                        <p:tgtEl>
                                          <p:spTgt spid="23"/>
                                        </p:tgtEl>
                                      </p:cBhvr>
                                      <p:to x="100000" y="90000"/>
                                    </p:animScale>
                                    <p:animScale>
                                      <p:cBhvr>
                                        <p:cTn id="158" dur="42" decel="50000">
                                          <p:stCondLst>
                                            <p:cond delay="416"/>
                                          </p:stCondLst>
                                        </p:cTn>
                                        <p:tgtEl>
                                          <p:spTgt spid="23"/>
                                        </p:tgtEl>
                                      </p:cBhvr>
                                      <p:to x="100000" y="100000"/>
                                    </p:animScale>
                                    <p:animScale>
                                      <p:cBhvr>
                                        <p:cTn id="159" dur="7">
                                          <p:stCondLst>
                                            <p:cond delay="451"/>
                                          </p:stCondLst>
                                        </p:cTn>
                                        <p:tgtEl>
                                          <p:spTgt spid="23"/>
                                        </p:tgtEl>
                                      </p:cBhvr>
                                      <p:to x="100000" y="95000"/>
                                    </p:animScale>
                                    <p:animScale>
                                      <p:cBhvr>
                                        <p:cTn id="160" dur="42" decel="50000">
                                          <p:stCondLst>
                                            <p:cond delay="458"/>
                                          </p:stCondLst>
                                        </p:cTn>
                                        <p:tgtEl>
                                          <p:spTgt spid="23"/>
                                        </p:tgtEl>
                                      </p:cBhvr>
                                      <p:to x="100000" y="100000"/>
                                    </p:animScale>
                                  </p:childTnLst>
                                </p:cTn>
                              </p:par>
                            </p:childTnLst>
                          </p:cTn>
                        </p:par>
                        <p:par>
                          <p:cTn id="161" fill="hold">
                            <p:stCondLst>
                              <p:cond delay="500"/>
                            </p:stCondLst>
                            <p:childTnLst>
                              <p:par>
                                <p:cTn id="162" presetID="26" presetClass="entr" presetSubtype="0" fill="hold" grpId="0" nodeType="afterEffect">
                                  <p:stCondLst>
                                    <p:cond delay="0"/>
                                  </p:stCondLst>
                                  <p:childTnLst>
                                    <p:set>
                                      <p:cBhvr>
                                        <p:cTn id="163" dur="1" fill="hold">
                                          <p:stCondLst>
                                            <p:cond delay="0"/>
                                          </p:stCondLst>
                                        </p:cTn>
                                        <p:tgtEl>
                                          <p:spTgt spid="24"/>
                                        </p:tgtEl>
                                        <p:attrNameLst>
                                          <p:attrName>style.visibility</p:attrName>
                                        </p:attrNameLst>
                                      </p:cBhvr>
                                      <p:to>
                                        <p:strVal val="visible"/>
                                      </p:to>
                                    </p:set>
                                    <p:animEffect transition="in" filter="wipe(down)">
                                      <p:cBhvr>
                                        <p:cTn id="164" dur="145">
                                          <p:stCondLst>
                                            <p:cond delay="0"/>
                                          </p:stCondLst>
                                        </p:cTn>
                                        <p:tgtEl>
                                          <p:spTgt spid="24"/>
                                        </p:tgtEl>
                                      </p:cBhvr>
                                    </p:animEffect>
                                    <p:anim calcmode="lin" valueType="num">
                                      <p:cBhvr>
                                        <p:cTn id="165" dur="455"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166" dur="166"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167" dur="166" tmFilter="0, 0; 0.125,0.2665; 0.25,0.4; 0.375,0.465; 0.5,0.5;  0.625,0.535; 0.75,0.6; 0.875,0.7335; 1,1">
                                          <p:stCondLst>
                                            <p:cond delay="166"/>
                                          </p:stCondLst>
                                        </p:cTn>
                                        <p:tgtEl>
                                          <p:spTgt spid="24"/>
                                        </p:tgtEl>
                                        <p:attrNameLst>
                                          <p:attrName>ppt_y</p:attrName>
                                        </p:attrNameLst>
                                      </p:cBhvr>
                                      <p:tavLst>
                                        <p:tav tm="0" fmla="#ppt_y-sin(pi*$)/9">
                                          <p:val>
                                            <p:fltVal val="0"/>
                                          </p:val>
                                        </p:tav>
                                        <p:tav tm="100000">
                                          <p:val>
                                            <p:fltVal val="1"/>
                                          </p:val>
                                        </p:tav>
                                      </p:tavLst>
                                    </p:anim>
                                    <p:anim calcmode="lin" valueType="num">
                                      <p:cBhvr>
                                        <p:cTn id="168" dur="83" tmFilter="0, 0; 0.125,0.2665; 0.25,0.4; 0.375,0.465; 0.5,0.5;  0.625,0.535; 0.75,0.6; 0.875,0.7335; 1,1">
                                          <p:stCondLst>
                                            <p:cond delay="330"/>
                                          </p:stCondLst>
                                        </p:cTn>
                                        <p:tgtEl>
                                          <p:spTgt spid="24"/>
                                        </p:tgtEl>
                                        <p:attrNameLst>
                                          <p:attrName>ppt_y</p:attrName>
                                        </p:attrNameLst>
                                      </p:cBhvr>
                                      <p:tavLst>
                                        <p:tav tm="0" fmla="#ppt_y-sin(pi*$)/27">
                                          <p:val>
                                            <p:fltVal val="0"/>
                                          </p:val>
                                        </p:tav>
                                        <p:tav tm="100000">
                                          <p:val>
                                            <p:fltVal val="1"/>
                                          </p:val>
                                        </p:tav>
                                      </p:tavLst>
                                    </p:anim>
                                    <p:anim calcmode="lin" valueType="num">
                                      <p:cBhvr>
                                        <p:cTn id="169" dur="41" tmFilter="0, 0; 0.125,0.2665; 0.25,0.4; 0.375,0.465; 0.5,0.5;  0.625,0.535; 0.75,0.6; 0.875,0.7335; 1,1">
                                          <p:stCondLst>
                                            <p:cond delay="413"/>
                                          </p:stCondLst>
                                        </p:cTn>
                                        <p:tgtEl>
                                          <p:spTgt spid="24"/>
                                        </p:tgtEl>
                                        <p:attrNameLst>
                                          <p:attrName>ppt_y</p:attrName>
                                        </p:attrNameLst>
                                      </p:cBhvr>
                                      <p:tavLst>
                                        <p:tav tm="0" fmla="#ppt_y-sin(pi*$)/81">
                                          <p:val>
                                            <p:fltVal val="0"/>
                                          </p:val>
                                        </p:tav>
                                        <p:tav tm="100000">
                                          <p:val>
                                            <p:fltVal val="1"/>
                                          </p:val>
                                        </p:tav>
                                      </p:tavLst>
                                    </p:anim>
                                    <p:animScale>
                                      <p:cBhvr>
                                        <p:cTn id="170" dur="7">
                                          <p:stCondLst>
                                            <p:cond delay="163"/>
                                          </p:stCondLst>
                                        </p:cTn>
                                        <p:tgtEl>
                                          <p:spTgt spid="24"/>
                                        </p:tgtEl>
                                      </p:cBhvr>
                                      <p:to x="100000" y="60000"/>
                                    </p:animScale>
                                    <p:animScale>
                                      <p:cBhvr>
                                        <p:cTn id="171" dur="42" decel="50000">
                                          <p:stCondLst>
                                            <p:cond delay="169"/>
                                          </p:stCondLst>
                                        </p:cTn>
                                        <p:tgtEl>
                                          <p:spTgt spid="24"/>
                                        </p:tgtEl>
                                      </p:cBhvr>
                                      <p:to x="100000" y="100000"/>
                                    </p:animScale>
                                    <p:animScale>
                                      <p:cBhvr>
                                        <p:cTn id="172" dur="7">
                                          <p:stCondLst>
                                            <p:cond delay="327"/>
                                          </p:stCondLst>
                                        </p:cTn>
                                        <p:tgtEl>
                                          <p:spTgt spid="24"/>
                                        </p:tgtEl>
                                      </p:cBhvr>
                                      <p:to x="100000" y="80000"/>
                                    </p:animScale>
                                    <p:animScale>
                                      <p:cBhvr>
                                        <p:cTn id="173" dur="42" decel="50000">
                                          <p:stCondLst>
                                            <p:cond delay="334"/>
                                          </p:stCondLst>
                                        </p:cTn>
                                        <p:tgtEl>
                                          <p:spTgt spid="24"/>
                                        </p:tgtEl>
                                      </p:cBhvr>
                                      <p:to x="100000" y="100000"/>
                                    </p:animScale>
                                    <p:animScale>
                                      <p:cBhvr>
                                        <p:cTn id="174" dur="7">
                                          <p:stCondLst>
                                            <p:cond delay="410"/>
                                          </p:stCondLst>
                                        </p:cTn>
                                        <p:tgtEl>
                                          <p:spTgt spid="24"/>
                                        </p:tgtEl>
                                      </p:cBhvr>
                                      <p:to x="100000" y="90000"/>
                                    </p:animScale>
                                    <p:animScale>
                                      <p:cBhvr>
                                        <p:cTn id="175" dur="42" decel="50000">
                                          <p:stCondLst>
                                            <p:cond delay="416"/>
                                          </p:stCondLst>
                                        </p:cTn>
                                        <p:tgtEl>
                                          <p:spTgt spid="24"/>
                                        </p:tgtEl>
                                      </p:cBhvr>
                                      <p:to x="100000" y="100000"/>
                                    </p:animScale>
                                    <p:animScale>
                                      <p:cBhvr>
                                        <p:cTn id="176" dur="7">
                                          <p:stCondLst>
                                            <p:cond delay="451"/>
                                          </p:stCondLst>
                                        </p:cTn>
                                        <p:tgtEl>
                                          <p:spTgt spid="24"/>
                                        </p:tgtEl>
                                      </p:cBhvr>
                                      <p:to x="100000" y="95000"/>
                                    </p:animScale>
                                    <p:animScale>
                                      <p:cBhvr>
                                        <p:cTn id="177" dur="42" decel="50000">
                                          <p:stCondLst>
                                            <p:cond delay="458"/>
                                          </p:stCondLst>
                                        </p:cTn>
                                        <p:tgtEl>
                                          <p:spTgt spid="24"/>
                                        </p:tgtEl>
                                      </p:cBhvr>
                                      <p:to x="100000" y="100000"/>
                                    </p:animScale>
                                  </p:childTnLst>
                                </p:cTn>
                              </p:par>
                            </p:childTnLst>
                          </p:cTn>
                        </p:par>
                      </p:childTnLst>
                    </p:cTn>
                  </p:par>
                  <p:par>
                    <p:cTn id="178" fill="hold">
                      <p:stCondLst>
                        <p:cond delay="indefinite"/>
                      </p:stCondLst>
                      <p:childTnLst>
                        <p:par>
                          <p:cTn id="179" fill="hold">
                            <p:stCondLst>
                              <p:cond delay="0"/>
                            </p:stCondLst>
                            <p:childTnLst>
                              <p:par>
                                <p:cTn id="180" presetID="26" presetClass="entr" presetSubtype="0" fill="hold" grpId="0" nodeType="clickEffect">
                                  <p:stCondLst>
                                    <p:cond delay="0"/>
                                  </p:stCondLst>
                                  <p:childTnLst>
                                    <p:set>
                                      <p:cBhvr>
                                        <p:cTn id="181" dur="1" fill="hold">
                                          <p:stCondLst>
                                            <p:cond delay="0"/>
                                          </p:stCondLst>
                                        </p:cTn>
                                        <p:tgtEl>
                                          <p:spTgt spid="25"/>
                                        </p:tgtEl>
                                        <p:attrNameLst>
                                          <p:attrName>style.visibility</p:attrName>
                                        </p:attrNameLst>
                                      </p:cBhvr>
                                      <p:to>
                                        <p:strVal val="visible"/>
                                      </p:to>
                                    </p:set>
                                    <p:animEffect transition="in" filter="wipe(down)">
                                      <p:cBhvr>
                                        <p:cTn id="182" dur="145">
                                          <p:stCondLst>
                                            <p:cond delay="0"/>
                                          </p:stCondLst>
                                        </p:cTn>
                                        <p:tgtEl>
                                          <p:spTgt spid="25"/>
                                        </p:tgtEl>
                                      </p:cBhvr>
                                    </p:animEffect>
                                    <p:anim calcmode="lin" valueType="num">
                                      <p:cBhvr>
                                        <p:cTn id="183" dur="455" tmFilter="0,0; 0.14,0.36; 0.43,0.73; 0.71,0.91; 1.0,1.0">
                                          <p:stCondLst>
                                            <p:cond delay="0"/>
                                          </p:stCondLst>
                                        </p:cTn>
                                        <p:tgtEl>
                                          <p:spTgt spid="25"/>
                                        </p:tgtEl>
                                        <p:attrNameLst>
                                          <p:attrName>ppt_x</p:attrName>
                                        </p:attrNameLst>
                                      </p:cBhvr>
                                      <p:tavLst>
                                        <p:tav tm="0">
                                          <p:val>
                                            <p:strVal val="#ppt_x-0.25"/>
                                          </p:val>
                                        </p:tav>
                                        <p:tav tm="100000">
                                          <p:val>
                                            <p:strVal val="#ppt_x"/>
                                          </p:val>
                                        </p:tav>
                                      </p:tavLst>
                                    </p:anim>
                                    <p:anim calcmode="lin" valueType="num">
                                      <p:cBhvr>
                                        <p:cTn id="184" dur="166" tmFilter="0.0,0.0; 0.25,0.07; 0.50,0.2; 0.75,0.467; 1.0,1.0">
                                          <p:stCondLst>
                                            <p:cond delay="0"/>
                                          </p:stCondLst>
                                        </p:cTn>
                                        <p:tgtEl>
                                          <p:spTgt spid="25"/>
                                        </p:tgtEl>
                                        <p:attrNameLst>
                                          <p:attrName>ppt_y</p:attrName>
                                        </p:attrNameLst>
                                      </p:cBhvr>
                                      <p:tavLst>
                                        <p:tav tm="0" fmla="#ppt_y-sin(pi*$)/3">
                                          <p:val>
                                            <p:fltVal val="0.5"/>
                                          </p:val>
                                        </p:tav>
                                        <p:tav tm="100000">
                                          <p:val>
                                            <p:fltVal val="1"/>
                                          </p:val>
                                        </p:tav>
                                      </p:tavLst>
                                    </p:anim>
                                    <p:anim calcmode="lin" valueType="num">
                                      <p:cBhvr>
                                        <p:cTn id="185" dur="166" tmFilter="0, 0; 0.125,0.2665; 0.25,0.4; 0.375,0.465; 0.5,0.5;  0.625,0.535; 0.75,0.6; 0.875,0.7335; 1,1">
                                          <p:stCondLst>
                                            <p:cond delay="166"/>
                                          </p:stCondLst>
                                        </p:cTn>
                                        <p:tgtEl>
                                          <p:spTgt spid="25"/>
                                        </p:tgtEl>
                                        <p:attrNameLst>
                                          <p:attrName>ppt_y</p:attrName>
                                        </p:attrNameLst>
                                      </p:cBhvr>
                                      <p:tavLst>
                                        <p:tav tm="0" fmla="#ppt_y-sin(pi*$)/9">
                                          <p:val>
                                            <p:fltVal val="0"/>
                                          </p:val>
                                        </p:tav>
                                        <p:tav tm="100000">
                                          <p:val>
                                            <p:fltVal val="1"/>
                                          </p:val>
                                        </p:tav>
                                      </p:tavLst>
                                    </p:anim>
                                    <p:anim calcmode="lin" valueType="num">
                                      <p:cBhvr>
                                        <p:cTn id="186" dur="83" tmFilter="0, 0; 0.125,0.2665; 0.25,0.4; 0.375,0.465; 0.5,0.5;  0.625,0.535; 0.75,0.6; 0.875,0.7335; 1,1">
                                          <p:stCondLst>
                                            <p:cond delay="330"/>
                                          </p:stCondLst>
                                        </p:cTn>
                                        <p:tgtEl>
                                          <p:spTgt spid="25"/>
                                        </p:tgtEl>
                                        <p:attrNameLst>
                                          <p:attrName>ppt_y</p:attrName>
                                        </p:attrNameLst>
                                      </p:cBhvr>
                                      <p:tavLst>
                                        <p:tav tm="0" fmla="#ppt_y-sin(pi*$)/27">
                                          <p:val>
                                            <p:fltVal val="0"/>
                                          </p:val>
                                        </p:tav>
                                        <p:tav tm="100000">
                                          <p:val>
                                            <p:fltVal val="1"/>
                                          </p:val>
                                        </p:tav>
                                      </p:tavLst>
                                    </p:anim>
                                    <p:anim calcmode="lin" valueType="num">
                                      <p:cBhvr>
                                        <p:cTn id="187" dur="41" tmFilter="0, 0; 0.125,0.2665; 0.25,0.4; 0.375,0.465; 0.5,0.5;  0.625,0.535; 0.75,0.6; 0.875,0.7335; 1,1">
                                          <p:stCondLst>
                                            <p:cond delay="413"/>
                                          </p:stCondLst>
                                        </p:cTn>
                                        <p:tgtEl>
                                          <p:spTgt spid="25"/>
                                        </p:tgtEl>
                                        <p:attrNameLst>
                                          <p:attrName>ppt_y</p:attrName>
                                        </p:attrNameLst>
                                      </p:cBhvr>
                                      <p:tavLst>
                                        <p:tav tm="0" fmla="#ppt_y-sin(pi*$)/81">
                                          <p:val>
                                            <p:fltVal val="0"/>
                                          </p:val>
                                        </p:tav>
                                        <p:tav tm="100000">
                                          <p:val>
                                            <p:fltVal val="1"/>
                                          </p:val>
                                        </p:tav>
                                      </p:tavLst>
                                    </p:anim>
                                    <p:animScale>
                                      <p:cBhvr>
                                        <p:cTn id="188" dur="7">
                                          <p:stCondLst>
                                            <p:cond delay="163"/>
                                          </p:stCondLst>
                                        </p:cTn>
                                        <p:tgtEl>
                                          <p:spTgt spid="25"/>
                                        </p:tgtEl>
                                      </p:cBhvr>
                                      <p:to x="100000" y="60000"/>
                                    </p:animScale>
                                    <p:animScale>
                                      <p:cBhvr>
                                        <p:cTn id="189" dur="42" decel="50000">
                                          <p:stCondLst>
                                            <p:cond delay="169"/>
                                          </p:stCondLst>
                                        </p:cTn>
                                        <p:tgtEl>
                                          <p:spTgt spid="25"/>
                                        </p:tgtEl>
                                      </p:cBhvr>
                                      <p:to x="100000" y="100000"/>
                                    </p:animScale>
                                    <p:animScale>
                                      <p:cBhvr>
                                        <p:cTn id="190" dur="7">
                                          <p:stCondLst>
                                            <p:cond delay="327"/>
                                          </p:stCondLst>
                                        </p:cTn>
                                        <p:tgtEl>
                                          <p:spTgt spid="25"/>
                                        </p:tgtEl>
                                      </p:cBhvr>
                                      <p:to x="100000" y="80000"/>
                                    </p:animScale>
                                    <p:animScale>
                                      <p:cBhvr>
                                        <p:cTn id="191" dur="42" decel="50000">
                                          <p:stCondLst>
                                            <p:cond delay="334"/>
                                          </p:stCondLst>
                                        </p:cTn>
                                        <p:tgtEl>
                                          <p:spTgt spid="25"/>
                                        </p:tgtEl>
                                      </p:cBhvr>
                                      <p:to x="100000" y="100000"/>
                                    </p:animScale>
                                    <p:animScale>
                                      <p:cBhvr>
                                        <p:cTn id="192" dur="7">
                                          <p:stCondLst>
                                            <p:cond delay="410"/>
                                          </p:stCondLst>
                                        </p:cTn>
                                        <p:tgtEl>
                                          <p:spTgt spid="25"/>
                                        </p:tgtEl>
                                      </p:cBhvr>
                                      <p:to x="100000" y="90000"/>
                                    </p:animScale>
                                    <p:animScale>
                                      <p:cBhvr>
                                        <p:cTn id="193" dur="42" decel="50000">
                                          <p:stCondLst>
                                            <p:cond delay="416"/>
                                          </p:stCondLst>
                                        </p:cTn>
                                        <p:tgtEl>
                                          <p:spTgt spid="25"/>
                                        </p:tgtEl>
                                      </p:cBhvr>
                                      <p:to x="100000" y="100000"/>
                                    </p:animScale>
                                    <p:animScale>
                                      <p:cBhvr>
                                        <p:cTn id="194" dur="7">
                                          <p:stCondLst>
                                            <p:cond delay="451"/>
                                          </p:stCondLst>
                                        </p:cTn>
                                        <p:tgtEl>
                                          <p:spTgt spid="25"/>
                                        </p:tgtEl>
                                      </p:cBhvr>
                                      <p:to x="100000" y="95000"/>
                                    </p:animScale>
                                    <p:animScale>
                                      <p:cBhvr>
                                        <p:cTn id="195" dur="42" decel="50000">
                                          <p:stCondLst>
                                            <p:cond delay="458"/>
                                          </p:stCondLst>
                                        </p:cTn>
                                        <p:tgtEl>
                                          <p:spTgt spid="25"/>
                                        </p:tgtEl>
                                      </p:cBhvr>
                                      <p:to x="100000" y="100000"/>
                                    </p:animScale>
                                  </p:childTnLst>
                                </p:cTn>
                              </p:par>
                            </p:childTnLst>
                          </p:cTn>
                        </p:par>
                        <p:par>
                          <p:cTn id="196" fill="hold">
                            <p:stCondLst>
                              <p:cond delay="500"/>
                            </p:stCondLst>
                            <p:childTnLst>
                              <p:par>
                                <p:cTn id="197" presetID="26" presetClass="entr" presetSubtype="0" fill="hold" grpId="0" nodeType="afterEffect">
                                  <p:stCondLst>
                                    <p:cond delay="0"/>
                                  </p:stCondLst>
                                  <p:childTnLst>
                                    <p:set>
                                      <p:cBhvr>
                                        <p:cTn id="198" dur="1" fill="hold">
                                          <p:stCondLst>
                                            <p:cond delay="0"/>
                                          </p:stCondLst>
                                        </p:cTn>
                                        <p:tgtEl>
                                          <p:spTgt spid="26"/>
                                        </p:tgtEl>
                                        <p:attrNameLst>
                                          <p:attrName>style.visibility</p:attrName>
                                        </p:attrNameLst>
                                      </p:cBhvr>
                                      <p:to>
                                        <p:strVal val="visible"/>
                                      </p:to>
                                    </p:set>
                                    <p:animEffect transition="in" filter="wipe(down)">
                                      <p:cBhvr>
                                        <p:cTn id="199" dur="145">
                                          <p:stCondLst>
                                            <p:cond delay="0"/>
                                          </p:stCondLst>
                                        </p:cTn>
                                        <p:tgtEl>
                                          <p:spTgt spid="26"/>
                                        </p:tgtEl>
                                      </p:cBhvr>
                                    </p:animEffect>
                                    <p:anim calcmode="lin" valueType="num">
                                      <p:cBhvr>
                                        <p:cTn id="200" dur="455" tmFilter="0,0; 0.14,0.36; 0.43,0.73; 0.71,0.91; 1.0,1.0">
                                          <p:stCondLst>
                                            <p:cond delay="0"/>
                                          </p:stCondLst>
                                        </p:cTn>
                                        <p:tgtEl>
                                          <p:spTgt spid="26"/>
                                        </p:tgtEl>
                                        <p:attrNameLst>
                                          <p:attrName>ppt_x</p:attrName>
                                        </p:attrNameLst>
                                      </p:cBhvr>
                                      <p:tavLst>
                                        <p:tav tm="0">
                                          <p:val>
                                            <p:strVal val="#ppt_x-0.25"/>
                                          </p:val>
                                        </p:tav>
                                        <p:tav tm="100000">
                                          <p:val>
                                            <p:strVal val="#ppt_x"/>
                                          </p:val>
                                        </p:tav>
                                      </p:tavLst>
                                    </p:anim>
                                    <p:anim calcmode="lin" valueType="num">
                                      <p:cBhvr>
                                        <p:cTn id="201" dur="166" tmFilter="0.0,0.0; 0.25,0.07; 0.50,0.2; 0.75,0.467; 1.0,1.0">
                                          <p:stCondLst>
                                            <p:cond delay="0"/>
                                          </p:stCondLst>
                                        </p:cTn>
                                        <p:tgtEl>
                                          <p:spTgt spid="26"/>
                                        </p:tgtEl>
                                        <p:attrNameLst>
                                          <p:attrName>ppt_y</p:attrName>
                                        </p:attrNameLst>
                                      </p:cBhvr>
                                      <p:tavLst>
                                        <p:tav tm="0" fmla="#ppt_y-sin(pi*$)/3">
                                          <p:val>
                                            <p:fltVal val="0.5"/>
                                          </p:val>
                                        </p:tav>
                                        <p:tav tm="100000">
                                          <p:val>
                                            <p:fltVal val="1"/>
                                          </p:val>
                                        </p:tav>
                                      </p:tavLst>
                                    </p:anim>
                                    <p:anim calcmode="lin" valueType="num">
                                      <p:cBhvr>
                                        <p:cTn id="202" dur="166" tmFilter="0, 0; 0.125,0.2665; 0.25,0.4; 0.375,0.465; 0.5,0.5;  0.625,0.535; 0.75,0.6; 0.875,0.7335; 1,1">
                                          <p:stCondLst>
                                            <p:cond delay="166"/>
                                          </p:stCondLst>
                                        </p:cTn>
                                        <p:tgtEl>
                                          <p:spTgt spid="26"/>
                                        </p:tgtEl>
                                        <p:attrNameLst>
                                          <p:attrName>ppt_y</p:attrName>
                                        </p:attrNameLst>
                                      </p:cBhvr>
                                      <p:tavLst>
                                        <p:tav tm="0" fmla="#ppt_y-sin(pi*$)/9">
                                          <p:val>
                                            <p:fltVal val="0"/>
                                          </p:val>
                                        </p:tav>
                                        <p:tav tm="100000">
                                          <p:val>
                                            <p:fltVal val="1"/>
                                          </p:val>
                                        </p:tav>
                                      </p:tavLst>
                                    </p:anim>
                                    <p:anim calcmode="lin" valueType="num">
                                      <p:cBhvr>
                                        <p:cTn id="203" dur="83" tmFilter="0, 0; 0.125,0.2665; 0.25,0.4; 0.375,0.465; 0.5,0.5;  0.625,0.535; 0.75,0.6; 0.875,0.7335; 1,1">
                                          <p:stCondLst>
                                            <p:cond delay="330"/>
                                          </p:stCondLst>
                                        </p:cTn>
                                        <p:tgtEl>
                                          <p:spTgt spid="26"/>
                                        </p:tgtEl>
                                        <p:attrNameLst>
                                          <p:attrName>ppt_y</p:attrName>
                                        </p:attrNameLst>
                                      </p:cBhvr>
                                      <p:tavLst>
                                        <p:tav tm="0" fmla="#ppt_y-sin(pi*$)/27">
                                          <p:val>
                                            <p:fltVal val="0"/>
                                          </p:val>
                                        </p:tav>
                                        <p:tav tm="100000">
                                          <p:val>
                                            <p:fltVal val="1"/>
                                          </p:val>
                                        </p:tav>
                                      </p:tavLst>
                                    </p:anim>
                                    <p:anim calcmode="lin" valueType="num">
                                      <p:cBhvr>
                                        <p:cTn id="204" dur="41" tmFilter="0, 0; 0.125,0.2665; 0.25,0.4; 0.375,0.465; 0.5,0.5;  0.625,0.535; 0.75,0.6; 0.875,0.7335; 1,1">
                                          <p:stCondLst>
                                            <p:cond delay="413"/>
                                          </p:stCondLst>
                                        </p:cTn>
                                        <p:tgtEl>
                                          <p:spTgt spid="26"/>
                                        </p:tgtEl>
                                        <p:attrNameLst>
                                          <p:attrName>ppt_y</p:attrName>
                                        </p:attrNameLst>
                                      </p:cBhvr>
                                      <p:tavLst>
                                        <p:tav tm="0" fmla="#ppt_y-sin(pi*$)/81">
                                          <p:val>
                                            <p:fltVal val="0"/>
                                          </p:val>
                                        </p:tav>
                                        <p:tav tm="100000">
                                          <p:val>
                                            <p:fltVal val="1"/>
                                          </p:val>
                                        </p:tav>
                                      </p:tavLst>
                                    </p:anim>
                                    <p:animScale>
                                      <p:cBhvr>
                                        <p:cTn id="205" dur="7">
                                          <p:stCondLst>
                                            <p:cond delay="163"/>
                                          </p:stCondLst>
                                        </p:cTn>
                                        <p:tgtEl>
                                          <p:spTgt spid="26"/>
                                        </p:tgtEl>
                                      </p:cBhvr>
                                      <p:to x="100000" y="60000"/>
                                    </p:animScale>
                                    <p:animScale>
                                      <p:cBhvr>
                                        <p:cTn id="206" dur="42" decel="50000">
                                          <p:stCondLst>
                                            <p:cond delay="169"/>
                                          </p:stCondLst>
                                        </p:cTn>
                                        <p:tgtEl>
                                          <p:spTgt spid="26"/>
                                        </p:tgtEl>
                                      </p:cBhvr>
                                      <p:to x="100000" y="100000"/>
                                    </p:animScale>
                                    <p:animScale>
                                      <p:cBhvr>
                                        <p:cTn id="207" dur="7">
                                          <p:stCondLst>
                                            <p:cond delay="327"/>
                                          </p:stCondLst>
                                        </p:cTn>
                                        <p:tgtEl>
                                          <p:spTgt spid="26"/>
                                        </p:tgtEl>
                                      </p:cBhvr>
                                      <p:to x="100000" y="80000"/>
                                    </p:animScale>
                                    <p:animScale>
                                      <p:cBhvr>
                                        <p:cTn id="208" dur="42" decel="50000">
                                          <p:stCondLst>
                                            <p:cond delay="334"/>
                                          </p:stCondLst>
                                        </p:cTn>
                                        <p:tgtEl>
                                          <p:spTgt spid="26"/>
                                        </p:tgtEl>
                                      </p:cBhvr>
                                      <p:to x="100000" y="100000"/>
                                    </p:animScale>
                                    <p:animScale>
                                      <p:cBhvr>
                                        <p:cTn id="209" dur="7">
                                          <p:stCondLst>
                                            <p:cond delay="410"/>
                                          </p:stCondLst>
                                        </p:cTn>
                                        <p:tgtEl>
                                          <p:spTgt spid="26"/>
                                        </p:tgtEl>
                                      </p:cBhvr>
                                      <p:to x="100000" y="90000"/>
                                    </p:animScale>
                                    <p:animScale>
                                      <p:cBhvr>
                                        <p:cTn id="210" dur="42" decel="50000">
                                          <p:stCondLst>
                                            <p:cond delay="416"/>
                                          </p:stCondLst>
                                        </p:cTn>
                                        <p:tgtEl>
                                          <p:spTgt spid="26"/>
                                        </p:tgtEl>
                                      </p:cBhvr>
                                      <p:to x="100000" y="100000"/>
                                    </p:animScale>
                                    <p:animScale>
                                      <p:cBhvr>
                                        <p:cTn id="211" dur="7">
                                          <p:stCondLst>
                                            <p:cond delay="451"/>
                                          </p:stCondLst>
                                        </p:cTn>
                                        <p:tgtEl>
                                          <p:spTgt spid="26"/>
                                        </p:tgtEl>
                                      </p:cBhvr>
                                      <p:to x="100000" y="95000"/>
                                    </p:animScale>
                                    <p:animScale>
                                      <p:cBhvr>
                                        <p:cTn id="212" dur="42" decel="50000">
                                          <p:stCondLst>
                                            <p:cond delay="458"/>
                                          </p:stCondLst>
                                        </p:cTn>
                                        <p:tgtEl>
                                          <p:spTgt spid="26"/>
                                        </p:tgtEl>
                                      </p:cBhvr>
                                      <p:to x="100000" y="100000"/>
                                    </p:animScale>
                                  </p:childTnLst>
                                </p:cTn>
                              </p:par>
                            </p:childTnLst>
                          </p:cTn>
                        </p:par>
                      </p:childTnLst>
                    </p:cTn>
                  </p:par>
                  <p:par>
                    <p:cTn id="213" fill="hold">
                      <p:stCondLst>
                        <p:cond delay="indefinite"/>
                      </p:stCondLst>
                      <p:childTnLst>
                        <p:par>
                          <p:cTn id="214" fill="hold">
                            <p:stCondLst>
                              <p:cond delay="0"/>
                            </p:stCondLst>
                            <p:childTnLst>
                              <p:par>
                                <p:cTn id="215" presetID="26" presetClass="entr" presetSubtype="0" fill="hold" grpId="0" nodeType="clickEffect">
                                  <p:stCondLst>
                                    <p:cond delay="0"/>
                                  </p:stCondLst>
                                  <p:childTnLst>
                                    <p:set>
                                      <p:cBhvr>
                                        <p:cTn id="216" dur="1" fill="hold">
                                          <p:stCondLst>
                                            <p:cond delay="0"/>
                                          </p:stCondLst>
                                        </p:cTn>
                                        <p:tgtEl>
                                          <p:spTgt spid="27"/>
                                        </p:tgtEl>
                                        <p:attrNameLst>
                                          <p:attrName>style.visibility</p:attrName>
                                        </p:attrNameLst>
                                      </p:cBhvr>
                                      <p:to>
                                        <p:strVal val="visible"/>
                                      </p:to>
                                    </p:set>
                                    <p:animEffect transition="in" filter="wipe(down)">
                                      <p:cBhvr>
                                        <p:cTn id="217" dur="145">
                                          <p:stCondLst>
                                            <p:cond delay="0"/>
                                          </p:stCondLst>
                                        </p:cTn>
                                        <p:tgtEl>
                                          <p:spTgt spid="27"/>
                                        </p:tgtEl>
                                      </p:cBhvr>
                                    </p:animEffect>
                                    <p:anim calcmode="lin" valueType="num">
                                      <p:cBhvr>
                                        <p:cTn id="218" dur="455" tmFilter="0,0; 0.14,0.36; 0.43,0.73; 0.71,0.91; 1.0,1.0">
                                          <p:stCondLst>
                                            <p:cond delay="0"/>
                                          </p:stCondLst>
                                        </p:cTn>
                                        <p:tgtEl>
                                          <p:spTgt spid="27"/>
                                        </p:tgtEl>
                                        <p:attrNameLst>
                                          <p:attrName>ppt_x</p:attrName>
                                        </p:attrNameLst>
                                      </p:cBhvr>
                                      <p:tavLst>
                                        <p:tav tm="0">
                                          <p:val>
                                            <p:strVal val="#ppt_x-0.25"/>
                                          </p:val>
                                        </p:tav>
                                        <p:tav tm="100000">
                                          <p:val>
                                            <p:strVal val="#ppt_x"/>
                                          </p:val>
                                        </p:tav>
                                      </p:tavLst>
                                    </p:anim>
                                    <p:anim calcmode="lin" valueType="num">
                                      <p:cBhvr>
                                        <p:cTn id="219" dur="166" tmFilter="0.0,0.0; 0.25,0.07; 0.50,0.2; 0.75,0.467; 1.0,1.0">
                                          <p:stCondLst>
                                            <p:cond delay="0"/>
                                          </p:stCondLst>
                                        </p:cTn>
                                        <p:tgtEl>
                                          <p:spTgt spid="27"/>
                                        </p:tgtEl>
                                        <p:attrNameLst>
                                          <p:attrName>ppt_y</p:attrName>
                                        </p:attrNameLst>
                                      </p:cBhvr>
                                      <p:tavLst>
                                        <p:tav tm="0" fmla="#ppt_y-sin(pi*$)/3">
                                          <p:val>
                                            <p:fltVal val="0.5"/>
                                          </p:val>
                                        </p:tav>
                                        <p:tav tm="100000">
                                          <p:val>
                                            <p:fltVal val="1"/>
                                          </p:val>
                                        </p:tav>
                                      </p:tavLst>
                                    </p:anim>
                                    <p:anim calcmode="lin" valueType="num">
                                      <p:cBhvr>
                                        <p:cTn id="220" dur="166" tmFilter="0, 0; 0.125,0.2665; 0.25,0.4; 0.375,0.465; 0.5,0.5;  0.625,0.535; 0.75,0.6; 0.875,0.7335; 1,1">
                                          <p:stCondLst>
                                            <p:cond delay="166"/>
                                          </p:stCondLst>
                                        </p:cTn>
                                        <p:tgtEl>
                                          <p:spTgt spid="27"/>
                                        </p:tgtEl>
                                        <p:attrNameLst>
                                          <p:attrName>ppt_y</p:attrName>
                                        </p:attrNameLst>
                                      </p:cBhvr>
                                      <p:tavLst>
                                        <p:tav tm="0" fmla="#ppt_y-sin(pi*$)/9">
                                          <p:val>
                                            <p:fltVal val="0"/>
                                          </p:val>
                                        </p:tav>
                                        <p:tav tm="100000">
                                          <p:val>
                                            <p:fltVal val="1"/>
                                          </p:val>
                                        </p:tav>
                                      </p:tavLst>
                                    </p:anim>
                                    <p:anim calcmode="lin" valueType="num">
                                      <p:cBhvr>
                                        <p:cTn id="221" dur="83" tmFilter="0, 0; 0.125,0.2665; 0.25,0.4; 0.375,0.465; 0.5,0.5;  0.625,0.535; 0.75,0.6; 0.875,0.7335; 1,1">
                                          <p:stCondLst>
                                            <p:cond delay="330"/>
                                          </p:stCondLst>
                                        </p:cTn>
                                        <p:tgtEl>
                                          <p:spTgt spid="27"/>
                                        </p:tgtEl>
                                        <p:attrNameLst>
                                          <p:attrName>ppt_y</p:attrName>
                                        </p:attrNameLst>
                                      </p:cBhvr>
                                      <p:tavLst>
                                        <p:tav tm="0" fmla="#ppt_y-sin(pi*$)/27">
                                          <p:val>
                                            <p:fltVal val="0"/>
                                          </p:val>
                                        </p:tav>
                                        <p:tav tm="100000">
                                          <p:val>
                                            <p:fltVal val="1"/>
                                          </p:val>
                                        </p:tav>
                                      </p:tavLst>
                                    </p:anim>
                                    <p:anim calcmode="lin" valueType="num">
                                      <p:cBhvr>
                                        <p:cTn id="222" dur="41" tmFilter="0, 0; 0.125,0.2665; 0.25,0.4; 0.375,0.465; 0.5,0.5;  0.625,0.535; 0.75,0.6; 0.875,0.7335; 1,1">
                                          <p:stCondLst>
                                            <p:cond delay="413"/>
                                          </p:stCondLst>
                                        </p:cTn>
                                        <p:tgtEl>
                                          <p:spTgt spid="27"/>
                                        </p:tgtEl>
                                        <p:attrNameLst>
                                          <p:attrName>ppt_y</p:attrName>
                                        </p:attrNameLst>
                                      </p:cBhvr>
                                      <p:tavLst>
                                        <p:tav tm="0" fmla="#ppt_y-sin(pi*$)/81">
                                          <p:val>
                                            <p:fltVal val="0"/>
                                          </p:val>
                                        </p:tav>
                                        <p:tav tm="100000">
                                          <p:val>
                                            <p:fltVal val="1"/>
                                          </p:val>
                                        </p:tav>
                                      </p:tavLst>
                                    </p:anim>
                                    <p:animScale>
                                      <p:cBhvr>
                                        <p:cTn id="223" dur="7">
                                          <p:stCondLst>
                                            <p:cond delay="163"/>
                                          </p:stCondLst>
                                        </p:cTn>
                                        <p:tgtEl>
                                          <p:spTgt spid="27"/>
                                        </p:tgtEl>
                                      </p:cBhvr>
                                      <p:to x="100000" y="60000"/>
                                    </p:animScale>
                                    <p:animScale>
                                      <p:cBhvr>
                                        <p:cTn id="224" dur="42" decel="50000">
                                          <p:stCondLst>
                                            <p:cond delay="169"/>
                                          </p:stCondLst>
                                        </p:cTn>
                                        <p:tgtEl>
                                          <p:spTgt spid="27"/>
                                        </p:tgtEl>
                                      </p:cBhvr>
                                      <p:to x="100000" y="100000"/>
                                    </p:animScale>
                                    <p:animScale>
                                      <p:cBhvr>
                                        <p:cTn id="225" dur="7">
                                          <p:stCondLst>
                                            <p:cond delay="327"/>
                                          </p:stCondLst>
                                        </p:cTn>
                                        <p:tgtEl>
                                          <p:spTgt spid="27"/>
                                        </p:tgtEl>
                                      </p:cBhvr>
                                      <p:to x="100000" y="80000"/>
                                    </p:animScale>
                                    <p:animScale>
                                      <p:cBhvr>
                                        <p:cTn id="226" dur="42" decel="50000">
                                          <p:stCondLst>
                                            <p:cond delay="334"/>
                                          </p:stCondLst>
                                        </p:cTn>
                                        <p:tgtEl>
                                          <p:spTgt spid="27"/>
                                        </p:tgtEl>
                                      </p:cBhvr>
                                      <p:to x="100000" y="100000"/>
                                    </p:animScale>
                                    <p:animScale>
                                      <p:cBhvr>
                                        <p:cTn id="227" dur="7">
                                          <p:stCondLst>
                                            <p:cond delay="410"/>
                                          </p:stCondLst>
                                        </p:cTn>
                                        <p:tgtEl>
                                          <p:spTgt spid="27"/>
                                        </p:tgtEl>
                                      </p:cBhvr>
                                      <p:to x="100000" y="90000"/>
                                    </p:animScale>
                                    <p:animScale>
                                      <p:cBhvr>
                                        <p:cTn id="228" dur="42" decel="50000">
                                          <p:stCondLst>
                                            <p:cond delay="416"/>
                                          </p:stCondLst>
                                        </p:cTn>
                                        <p:tgtEl>
                                          <p:spTgt spid="27"/>
                                        </p:tgtEl>
                                      </p:cBhvr>
                                      <p:to x="100000" y="100000"/>
                                    </p:animScale>
                                    <p:animScale>
                                      <p:cBhvr>
                                        <p:cTn id="229" dur="7">
                                          <p:stCondLst>
                                            <p:cond delay="451"/>
                                          </p:stCondLst>
                                        </p:cTn>
                                        <p:tgtEl>
                                          <p:spTgt spid="27"/>
                                        </p:tgtEl>
                                      </p:cBhvr>
                                      <p:to x="100000" y="95000"/>
                                    </p:animScale>
                                    <p:animScale>
                                      <p:cBhvr>
                                        <p:cTn id="230" dur="42" decel="50000">
                                          <p:stCondLst>
                                            <p:cond delay="458"/>
                                          </p:stCondLst>
                                        </p:cTn>
                                        <p:tgtEl>
                                          <p:spTgt spid="27"/>
                                        </p:tgtEl>
                                      </p:cBhvr>
                                      <p:to x="100000" y="100000"/>
                                    </p:animScale>
                                  </p:childTnLst>
                                </p:cTn>
                              </p:par>
                            </p:childTnLst>
                          </p:cTn>
                        </p:par>
                        <p:par>
                          <p:cTn id="231" fill="hold">
                            <p:stCondLst>
                              <p:cond delay="500"/>
                            </p:stCondLst>
                            <p:childTnLst>
                              <p:par>
                                <p:cTn id="232" presetID="26" presetClass="entr" presetSubtype="0" fill="hold" grpId="0" nodeType="afterEffect">
                                  <p:stCondLst>
                                    <p:cond delay="0"/>
                                  </p:stCondLst>
                                  <p:childTnLst>
                                    <p:set>
                                      <p:cBhvr>
                                        <p:cTn id="233" dur="1" fill="hold">
                                          <p:stCondLst>
                                            <p:cond delay="0"/>
                                          </p:stCondLst>
                                        </p:cTn>
                                        <p:tgtEl>
                                          <p:spTgt spid="28"/>
                                        </p:tgtEl>
                                        <p:attrNameLst>
                                          <p:attrName>style.visibility</p:attrName>
                                        </p:attrNameLst>
                                      </p:cBhvr>
                                      <p:to>
                                        <p:strVal val="visible"/>
                                      </p:to>
                                    </p:set>
                                    <p:animEffect transition="in" filter="wipe(down)">
                                      <p:cBhvr>
                                        <p:cTn id="234" dur="145">
                                          <p:stCondLst>
                                            <p:cond delay="0"/>
                                          </p:stCondLst>
                                        </p:cTn>
                                        <p:tgtEl>
                                          <p:spTgt spid="28"/>
                                        </p:tgtEl>
                                      </p:cBhvr>
                                    </p:animEffect>
                                    <p:anim calcmode="lin" valueType="num">
                                      <p:cBhvr>
                                        <p:cTn id="235" dur="455" tmFilter="0,0; 0.14,0.36; 0.43,0.73; 0.71,0.91; 1.0,1.0">
                                          <p:stCondLst>
                                            <p:cond delay="0"/>
                                          </p:stCondLst>
                                        </p:cTn>
                                        <p:tgtEl>
                                          <p:spTgt spid="28"/>
                                        </p:tgtEl>
                                        <p:attrNameLst>
                                          <p:attrName>ppt_x</p:attrName>
                                        </p:attrNameLst>
                                      </p:cBhvr>
                                      <p:tavLst>
                                        <p:tav tm="0">
                                          <p:val>
                                            <p:strVal val="#ppt_x-0.25"/>
                                          </p:val>
                                        </p:tav>
                                        <p:tav tm="100000">
                                          <p:val>
                                            <p:strVal val="#ppt_x"/>
                                          </p:val>
                                        </p:tav>
                                      </p:tavLst>
                                    </p:anim>
                                    <p:anim calcmode="lin" valueType="num">
                                      <p:cBhvr>
                                        <p:cTn id="236" dur="166" tmFilter="0.0,0.0; 0.25,0.07; 0.50,0.2; 0.75,0.467; 1.0,1.0">
                                          <p:stCondLst>
                                            <p:cond delay="0"/>
                                          </p:stCondLst>
                                        </p:cTn>
                                        <p:tgtEl>
                                          <p:spTgt spid="28"/>
                                        </p:tgtEl>
                                        <p:attrNameLst>
                                          <p:attrName>ppt_y</p:attrName>
                                        </p:attrNameLst>
                                      </p:cBhvr>
                                      <p:tavLst>
                                        <p:tav tm="0" fmla="#ppt_y-sin(pi*$)/3">
                                          <p:val>
                                            <p:fltVal val="0.5"/>
                                          </p:val>
                                        </p:tav>
                                        <p:tav tm="100000">
                                          <p:val>
                                            <p:fltVal val="1"/>
                                          </p:val>
                                        </p:tav>
                                      </p:tavLst>
                                    </p:anim>
                                    <p:anim calcmode="lin" valueType="num">
                                      <p:cBhvr>
                                        <p:cTn id="237" dur="166" tmFilter="0, 0; 0.125,0.2665; 0.25,0.4; 0.375,0.465; 0.5,0.5;  0.625,0.535; 0.75,0.6; 0.875,0.7335; 1,1">
                                          <p:stCondLst>
                                            <p:cond delay="166"/>
                                          </p:stCondLst>
                                        </p:cTn>
                                        <p:tgtEl>
                                          <p:spTgt spid="28"/>
                                        </p:tgtEl>
                                        <p:attrNameLst>
                                          <p:attrName>ppt_y</p:attrName>
                                        </p:attrNameLst>
                                      </p:cBhvr>
                                      <p:tavLst>
                                        <p:tav tm="0" fmla="#ppt_y-sin(pi*$)/9">
                                          <p:val>
                                            <p:fltVal val="0"/>
                                          </p:val>
                                        </p:tav>
                                        <p:tav tm="100000">
                                          <p:val>
                                            <p:fltVal val="1"/>
                                          </p:val>
                                        </p:tav>
                                      </p:tavLst>
                                    </p:anim>
                                    <p:anim calcmode="lin" valueType="num">
                                      <p:cBhvr>
                                        <p:cTn id="238" dur="83" tmFilter="0, 0; 0.125,0.2665; 0.25,0.4; 0.375,0.465; 0.5,0.5;  0.625,0.535; 0.75,0.6; 0.875,0.7335; 1,1">
                                          <p:stCondLst>
                                            <p:cond delay="330"/>
                                          </p:stCondLst>
                                        </p:cTn>
                                        <p:tgtEl>
                                          <p:spTgt spid="28"/>
                                        </p:tgtEl>
                                        <p:attrNameLst>
                                          <p:attrName>ppt_y</p:attrName>
                                        </p:attrNameLst>
                                      </p:cBhvr>
                                      <p:tavLst>
                                        <p:tav tm="0" fmla="#ppt_y-sin(pi*$)/27">
                                          <p:val>
                                            <p:fltVal val="0"/>
                                          </p:val>
                                        </p:tav>
                                        <p:tav tm="100000">
                                          <p:val>
                                            <p:fltVal val="1"/>
                                          </p:val>
                                        </p:tav>
                                      </p:tavLst>
                                    </p:anim>
                                    <p:anim calcmode="lin" valueType="num">
                                      <p:cBhvr>
                                        <p:cTn id="239" dur="41" tmFilter="0, 0; 0.125,0.2665; 0.25,0.4; 0.375,0.465; 0.5,0.5;  0.625,0.535; 0.75,0.6; 0.875,0.7335; 1,1">
                                          <p:stCondLst>
                                            <p:cond delay="413"/>
                                          </p:stCondLst>
                                        </p:cTn>
                                        <p:tgtEl>
                                          <p:spTgt spid="28"/>
                                        </p:tgtEl>
                                        <p:attrNameLst>
                                          <p:attrName>ppt_y</p:attrName>
                                        </p:attrNameLst>
                                      </p:cBhvr>
                                      <p:tavLst>
                                        <p:tav tm="0" fmla="#ppt_y-sin(pi*$)/81">
                                          <p:val>
                                            <p:fltVal val="0"/>
                                          </p:val>
                                        </p:tav>
                                        <p:tav tm="100000">
                                          <p:val>
                                            <p:fltVal val="1"/>
                                          </p:val>
                                        </p:tav>
                                      </p:tavLst>
                                    </p:anim>
                                    <p:animScale>
                                      <p:cBhvr>
                                        <p:cTn id="240" dur="7">
                                          <p:stCondLst>
                                            <p:cond delay="163"/>
                                          </p:stCondLst>
                                        </p:cTn>
                                        <p:tgtEl>
                                          <p:spTgt spid="28"/>
                                        </p:tgtEl>
                                      </p:cBhvr>
                                      <p:to x="100000" y="60000"/>
                                    </p:animScale>
                                    <p:animScale>
                                      <p:cBhvr>
                                        <p:cTn id="241" dur="42" decel="50000">
                                          <p:stCondLst>
                                            <p:cond delay="169"/>
                                          </p:stCondLst>
                                        </p:cTn>
                                        <p:tgtEl>
                                          <p:spTgt spid="28"/>
                                        </p:tgtEl>
                                      </p:cBhvr>
                                      <p:to x="100000" y="100000"/>
                                    </p:animScale>
                                    <p:animScale>
                                      <p:cBhvr>
                                        <p:cTn id="242" dur="7">
                                          <p:stCondLst>
                                            <p:cond delay="327"/>
                                          </p:stCondLst>
                                        </p:cTn>
                                        <p:tgtEl>
                                          <p:spTgt spid="28"/>
                                        </p:tgtEl>
                                      </p:cBhvr>
                                      <p:to x="100000" y="80000"/>
                                    </p:animScale>
                                    <p:animScale>
                                      <p:cBhvr>
                                        <p:cTn id="243" dur="42" decel="50000">
                                          <p:stCondLst>
                                            <p:cond delay="334"/>
                                          </p:stCondLst>
                                        </p:cTn>
                                        <p:tgtEl>
                                          <p:spTgt spid="28"/>
                                        </p:tgtEl>
                                      </p:cBhvr>
                                      <p:to x="100000" y="100000"/>
                                    </p:animScale>
                                    <p:animScale>
                                      <p:cBhvr>
                                        <p:cTn id="244" dur="7">
                                          <p:stCondLst>
                                            <p:cond delay="410"/>
                                          </p:stCondLst>
                                        </p:cTn>
                                        <p:tgtEl>
                                          <p:spTgt spid="28"/>
                                        </p:tgtEl>
                                      </p:cBhvr>
                                      <p:to x="100000" y="90000"/>
                                    </p:animScale>
                                    <p:animScale>
                                      <p:cBhvr>
                                        <p:cTn id="245" dur="42" decel="50000">
                                          <p:stCondLst>
                                            <p:cond delay="416"/>
                                          </p:stCondLst>
                                        </p:cTn>
                                        <p:tgtEl>
                                          <p:spTgt spid="28"/>
                                        </p:tgtEl>
                                      </p:cBhvr>
                                      <p:to x="100000" y="100000"/>
                                    </p:animScale>
                                    <p:animScale>
                                      <p:cBhvr>
                                        <p:cTn id="246" dur="7">
                                          <p:stCondLst>
                                            <p:cond delay="451"/>
                                          </p:stCondLst>
                                        </p:cTn>
                                        <p:tgtEl>
                                          <p:spTgt spid="28"/>
                                        </p:tgtEl>
                                      </p:cBhvr>
                                      <p:to x="100000" y="95000"/>
                                    </p:animScale>
                                    <p:animScale>
                                      <p:cBhvr>
                                        <p:cTn id="247" dur="42" decel="50000">
                                          <p:stCondLst>
                                            <p:cond delay="458"/>
                                          </p:stCondLst>
                                        </p:cTn>
                                        <p:tgtEl>
                                          <p:spTgt spid="28"/>
                                        </p:tgtEl>
                                      </p:cBhvr>
                                      <p:to x="100000" y="100000"/>
                                    </p:animScale>
                                  </p:childTnLst>
                                </p:cTn>
                              </p:par>
                            </p:childTnLst>
                          </p:cTn>
                        </p:par>
                      </p:childTnLst>
                    </p:cTn>
                  </p:par>
                  <p:par>
                    <p:cTn id="248" fill="hold">
                      <p:stCondLst>
                        <p:cond delay="indefinite"/>
                      </p:stCondLst>
                      <p:childTnLst>
                        <p:par>
                          <p:cTn id="249" fill="hold">
                            <p:stCondLst>
                              <p:cond delay="0"/>
                            </p:stCondLst>
                            <p:childTnLst>
                              <p:par>
                                <p:cTn id="250" presetID="26" presetClass="entr" presetSubtype="0" fill="hold" grpId="0" nodeType="clickEffect">
                                  <p:stCondLst>
                                    <p:cond delay="0"/>
                                  </p:stCondLst>
                                  <p:childTnLst>
                                    <p:set>
                                      <p:cBhvr>
                                        <p:cTn id="251" dur="1" fill="hold">
                                          <p:stCondLst>
                                            <p:cond delay="0"/>
                                          </p:stCondLst>
                                        </p:cTn>
                                        <p:tgtEl>
                                          <p:spTgt spid="29"/>
                                        </p:tgtEl>
                                        <p:attrNameLst>
                                          <p:attrName>style.visibility</p:attrName>
                                        </p:attrNameLst>
                                      </p:cBhvr>
                                      <p:to>
                                        <p:strVal val="visible"/>
                                      </p:to>
                                    </p:set>
                                    <p:animEffect transition="in" filter="wipe(down)">
                                      <p:cBhvr>
                                        <p:cTn id="252" dur="145">
                                          <p:stCondLst>
                                            <p:cond delay="0"/>
                                          </p:stCondLst>
                                        </p:cTn>
                                        <p:tgtEl>
                                          <p:spTgt spid="29"/>
                                        </p:tgtEl>
                                      </p:cBhvr>
                                    </p:animEffect>
                                    <p:anim calcmode="lin" valueType="num">
                                      <p:cBhvr>
                                        <p:cTn id="253" dur="455"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54" dur="166"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55" dur="166" tmFilter="0, 0; 0.125,0.2665; 0.25,0.4; 0.375,0.465; 0.5,0.5;  0.625,0.535; 0.75,0.6; 0.875,0.7335; 1,1">
                                          <p:stCondLst>
                                            <p:cond delay="166"/>
                                          </p:stCondLst>
                                        </p:cTn>
                                        <p:tgtEl>
                                          <p:spTgt spid="29"/>
                                        </p:tgtEl>
                                        <p:attrNameLst>
                                          <p:attrName>ppt_y</p:attrName>
                                        </p:attrNameLst>
                                      </p:cBhvr>
                                      <p:tavLst>
                                        <p:tav tm="0" fmla="#ppt_y-sin(pi*$)/9">
                                          <p:val>
                                            <p:fltVal val="0"/>
                                          </p:val>
                                        </p:tav>
                                        <p:tav tm="100000">
                                          <p:val>
                                            <p:fltVal val="1"/>
                                          </p:val>
                                        </p:tav>
                                      </p:tavLst>
                                    </p:anim>
                                    <p:anim calcmode="lin" valueType="num">
                                      <p:cBhvr>
                                        <p:cTn id="256" dur="83" tmFilter="0, 0; 0.125,0.2665; 0.25,0.4; 0.375,0.465; 0.5,0.5;  0.625,0.535; 0.75,0.6; 0.875,0.7335; 1,1">
                                          <p:stCondLst>
                                            <p:cond delay="330"/>
                                          </p:stCondLst>
                                        </p:cTn>
                                        <p:tgtEl>
                                          <p:spTgt spid="29"/>
                                        </p:tgtEl>
                                        <p:attrNameLst>
                                          <p:attrName>ppt_y</p:attrName>
                                        </p:attrNameLst>
                                      </p:cBhvr>
                                      <p:tavLst>
                                        <p:tav tm="0" fmla="#ppt_y-sin(pi*$)/27">
                                          <p:val>
                                            <p:fltVal val="0"/>
                                          </p:val>
                                        </p:tav>
                                        <p:tav tm="100000">
                                          <p:val>
                                            <p:fltVal val="1"/>
                                          </p:val>
                                        </p:tav>
                                      </p:tavLst>
                                    </p:anim>
                                    <p:anim calcmode="lin" valueType="num">
                                      <p:cBhvr>
                                        <p:cTn id="257" dur="41" tmFilter="0, 0; 0.125,0.2665; 0.25,0.4; 0.375,0.465; 0.5,0.5;  0.625,0.535; 0.75,0.6; 0.875,0.7335; 1,1">
                                          <p:stCondLst>
                                            <p:cond delay="413"/>
                                          </p:stCondLst>
                                        </p:cTn>
                                        <p:tgtEl>
                                          <p:spTgt spid="29"/>
                                        </p:tgtEl>
                                        <p:attrNameLst>
                                          <p:attrName>ppt_y</p:attrName>
                                        </p:attrNameLst>
                                      </p:cBhvr>
                                      <p:tavLst>
                                        <p:tav tm="0" fmla="#ppt_y-sin(pi*$)/81">
                                          <p:val>
                                            <p:fltVal val="0"/>
                                          </p:val>
                                        </p:tav>
                                        <p:tav tm="100000">
                                          <p:val>
                                            <p:fltVal val="1"/>
                                          </p:val>
                                        </p:tav>
                                      </p:tavLst>
                                    </p:anim>
                                    <p:animScale>
                                      <p:cBhvr>
                                        <p:cTn id="258" dur="7">
                                          <p:stCondLst>
                                            <p:cond delay="163"/>
                                          </p:stCondLst>
                                        </p:cTn>
                                        <p:tgtEl>
                                          <p:spTgt spid="29"/>
                                        </p:tgtEl>
                                      </p:cBhvr>
                                      <p:to x="100000" y="60000"/>
                                    </p:animScale>
                                    <p:animScale>
                                      <p:cBhvr>
                                        <p:cTn id="259" dur="42" decel="50000">
                                          <p:stCondLst>
                                            <p:cond delay="169"/>
                                          </p:stCondLst>
                                        </p:cTn>
                                        <p:tgtEl>
                                          <p:spTgt spid="29"/>
                                        </p:tgtEl>
                                      </p:cBhvr>
                                      <p:to x="100000" y="100000"/>
                                    </p:animScale>
                                    <p:animScale>
                                      <p:cBhvr>
                                        <p:cTn id="260" dur="7">
                                          <p:stCondLst>
                                            <p:cond delay="327"/>
                                          </p:stCondLst>
                                        </p:cTn>
                                        <p:tgtEl>
                                          <p:spTgt spid="29"/>
                                        </p:tgtEl>
                                      </p:cBhvr>
                                      <p:to x="100000" y="80000"/>
                                    </p:animScale>
                                    <p:animScale>
                                      <p:cBhvr>
                                        <p:cTn id="261" dur="42" decel="50000">
                                          <p:stCondLst>
                                            <p:cond delay="334"/>
                                          </p:stCondLst>
                                        </p:cTn>
                                        <p:tgtEl>
                                          <p:spTgt spid="29"/>
                                        </p:tgtEl>
                                      </p:cBhvr>
                                      <p:to x="100000" y="100000"/>
                                    </p:animScale>
                                    <p:animScale>
                                      <p:cBhvr>
                                        <p:cTn id="262" dur="7">
                                          <p:stCondLst>
                                            <p:cond delay="410"/>
                                          </p:stCondLst>
                                        </p:cTn>
                                        <p:tgtEl>
                                          <p:spTgt spid="29"/>
                                        </p:tgtEl>
                                      </p:cBhvr>
                                      <p:to x="100000" y="90000"/>
                                    </p:animScale>
                                    <p:animScale>
                                      <p:cBhvr>
                                        <p:cTn id="263" dur="42" decel="50000">
                                          <p:stCondLst>
                                            <p:cond delay="416"/>
                                          </p:stCondLst>
                                        </p:cTn>
                                        <p:tgtEl>
                                          <p:spTgt spid="29"/>
                                        </p:tgtEl>
                                      </p:cBhvr>
                                      <p:to x="100000" y="100000"/>
                                    </p:animScale>
                                    <p:animScale>
                                      <p:cBhvr>
                                        <p:cTn id="264" dur="7">
                                          <p:stCondLst>
                                            <p:cond delay="451"/>
                                          </p:stCondLst>
                                        </p:cTn>
                                        <p:tgtEl>
                                          <p:spTgt spid="29"/>
                                        </p:tgtEl>
                                      </p:cBhvr>
                                      <p:to x="100000" y="95000"/>
                                    </p:animScale>
                                    <p:animScale>
                                      <p:cBhvr>
                                        <p:cTn id="265" dur="42" decel="50000">
                                          <p:stCondLst>
                                            <p:cond delay="458"/>
                                          </p:stCondLst>
                                        </p:cTn>
                                        <p:tgtEl>
                                          <p:spTgt spid="29"/>
                                        </p:tgtEl>
                                      </p:cBhvr>
                                      <p:to x="100000" y="100000"/>
                                    </p:animScale>
                                  </p:childTnLst>
                                </p:cTn>
                              </p:par>
                            </p:childTnLst>
                          </p:cTn>
                        </p:par>
                        <p:par>
                          <p:cTn id="266" fill="hold">
                            <p:stCondLst>
                              <p:cond delay="500"/>
                            </p:stCondLst>
                            <p:childTnLst>
                              <p:par>
                                <p:cTn id="267" presetID="26" presetClass="entr" presetSubtype="0" fill="hold" grpId="0" nodeType="afterEffect">
                                  <p:stCondLst>
                                    <p:cond delay="0"/>
                                  </p:stCondLst>
                                  <p:childTnLst>
                                    <p:set>
                                      <p:cBhvr>
                                        <p:cTn id="268" dur="1" fill="hold">
                                          <p:stCondLst>
                                            <p:cond delay="0"/>
                                          </p:stCondLst>
                                        </p:cTn>
                                        <p:tgtEl>
                                          <p:spTgt spid="30"/>
                                        </p:tgtEl>
                                        <p:attrNameLst>
                                          <p:attrName>style.visibility</p:attrName>
                                        </p:attrNameLst>
                                      </p:cBhvr>
                                      <p:to>
                                        <p:strVal val="visible"/>
                                      </p:to>
                                    </p:set>
                                    <p:animEffect transition="in" filter="wipe(down)">
                                      <p:cBhvr>
                                        <p:cTn id="269" dur="145">
                                          <p:stCondLst>
                                            <p:cond delay="0"/>
                                          </p:stCondLst>
                                        </p:cTn>
                                        <p:tgtEl>
                                          <p:spTgt spid="30"/>
                                        </p:tgtEl>
                                      </p:cBhvr>
                                    </p:animEffect>
                                    <p:anim calcmode="lin" valueType="num">
                                      <p:cBhvr>
                                        <p:cTn id="270" dur="455"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271" dur="166"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272" dur="166" tmFilter="0, 0; 0.125,0.2665; 0.25,0.4; 0.375,0.465; 0.5,0.5;  0.625,0.535; 0.75,0.6; 0.875,0.7335; 1,1">
                                          <p:stCondLst>
                                            <p:cond delay="166"/>
                                          </p:stCondLst>
                                        </p:cTn>
                                        <p:tgtEl>
                                          <p:spTgt spid="30"/>
                                        </p:tgtEl>
                                        <p:attrNameLst>
                                          <p:attrName>ppt_y</p:attrName>
                                        </p:attrNameLst>
                                      </p:cBhvr>
                                      <p:tavLst>
                                        <p:tav tm="0" fmla="#ppt_y-sin(pi*$)/9">
                                          <p:val>
                                            <p:fltVal val="0"/>
                                          </p:val>
                                        </p:tav>
                                        <p:tav tm="100000">
                                          <p:val>
                                            <p:fltVal val="1"/>
                                          </p:val>
                                        </p:tav>
                                      </p:tavLst>
                                    </p:anim>
                                    <p:anim calcmode="lin" valueType="num">
                                      <p:cBhvr>
                                        <p:cTn id="273" dur="83" tmFilter="0, 0; 0.125,0.2665; 0.25,0.4; 0.375,0.465; 0.5,0.5;  0.625,0.535; 0.75,0.6; 0.875,0.7335; 1,1">
                                          <p:stCondLst>
                                            <p:cond delay="330"/>
                                          </p:stCondLst>
                                        </p:cTn>
                                        <p:tgtEl>
                                          <p:spTgt spid="30"/>
                                        </p:tgtEl>
                                        <p:attrNameLst>
                                          <p:attrName>ppt_y</p:attrName>
                                        </p:attrNameLst>
                                      </p:cBhvr>
                                      <p:tavLst>
                                        <p:tav tm="0" fmla="#ppt_y-sin(pi*$)/27">
                                          <p:val>
                                            <p:fltVal val="0"/>
                                          </p:val>
                                        </p:tav>
                                        <p:tav tm="100000">
                                          <p:val>
                                            <p:fltVal val="1"/>
                                          </p:val>
                                        </p:tav>
                                      </p:tavLst>
                                    </p:anim>
                                    <p:anim calcmode="lin" valueType="num">
                                      <p:cBhvr>
                                        <p:cTn id="274" dur="41" tmFilter="0, 0; 0.125,0.2665; 0.25,0.4; 0.375,0.465; 0.5,0.5;  0.625,0.535; 0.75,0.6; 0.875,0.7335; 1,1">
                                          <p:stCondLst>
                                            <p:cond delay="413"/>
                                          </p:stCondLst>
                                        </p:cTn>
                                        <p:tgtEl>
                                          <p:spTgt spid="30"/>
                                        </p:tgtEl>
                                        <p:attrNameLst>
                                          <p:attrName>ppt_y</p:attrName>
                                        </p:attrNameLst>
                                      </p:cBhvr>
                                      <p:tavLst>
                                        <p:tav tm="0" fmla="#ppt_y-sin(pi*$)/81">
                                          <p:val>
                                            <p:fltVal val="0"/>
                                          </p:val>
                                        </p:tav>
                                        <p:tav tm="100000">
                                          <p:val>
                                            <p:fltVal val="1"/>
                                          </p:val>
                                        </p:tav>
                                      </p:tavLst>
                                    </p:anim>
                                    <p:animScale>
                                      <p:cBhvr>
                                        <p:cTn id="275" dur="7">
                                          <p:stCondLst>
                                            <p:cond delay="163"/>
                                          </p:stCondLst>
                                        </p:cTn>
                                        <p:tgtEl>
                                          <p:spTgt spid="30"/>
                                        </p:tgtEl>
                                      </p:cBhvr>
                                      <p:to x="100000" y="60000"/>
                                    </p:animScale>
                                    <p:animScale>
                                      <p:cBhvr>
                                        <p:cTn id="276" dur="42" decel="50000">
                                          <p:stCondLst>
                                            <p:cond delay="169"/>
                                          </p:stCondLst>
                                        </p:cTn>
                                        <p:tgtEl>
                                          <p:spTgt spid="30"/>
                                        </p:tgtEl>
                                      </p:cBhvr>
                                      <p:to x="100000" y="100000"/>
                                    </p:animScale>
                                    <p:animScale>
                                      <p:cBhvr>
                                        <p:cTn id="277" dur="7">
                                          <p:stCondLst>
                                            <p:cond delay="327"/>
                                          </p:stCondLst>
                                        </p:cTn>
                                        <p:tgtEl>
                                          <p:spTgt spid="30"/>
                                        </p:tgtEl>
                                      </p:cBhvr>
                                      <p:to x="100000" y="80000"/>
                                    </p:animScale>
                                    <p:animScale>
                                      <p:cBhvr>
                                        <p:cTn id="278" dur="42" decel="50000">
                                          <p:stCondLst>
                                            <p:cond delay="334"/>
                                          </p:stCondLst>
                                        </p:cTn>
                                        <p:tgtEl>
                                          <p:spTgt spid="30"/>
                                        </p:tgtEl>
                                      </p:cBhvr>
                                      <p:to x="100000" y="100000"/>
                                    </p:animScale>
                                    <p:animScale>
                                      <p:cBhvr>
                                        <p:cTn id="279" dur="7">
                                          <p:stCondLst>
                                            <p:cond delay="410"/>
                                          </p:stCondLst>
                                        </p:cTn>
                                        <p:tgtEl>
                                          <p:spTgt spid="30"/>
                                        </p:tgtEl>
                                      </p:cBhvr>
                                      <p:to x="100000" y="90000"/>
                                    </p:animScale>
                                    <p:animScale>
                                      <p:cBhvr>
                                        <p:cTn id="280" dur="42" decel="50000">
                                          <p:stCondLst>
                                            <p:cond delay="416"/>
                                          </p:stCondLst>
                                        </p:cTn>
                                        <p:tgtEl>
                                          <p:spTgt spid="30"/>
                                        </p:tgtEl>
                                      </p:cBhvr>
                                      <p:to x="100000" y="100000"/>
                                    </p:animScale>
                                    <p:animScale>
                                      <p:cBhvr>
                                        <p:cTn id="281" dur="7">
                                          <p:stCondLst>
                                            <p:cond delay="451"/>
                                          </p:stCondLst>
                                        </p:cTn>
                                        <p:tgtEl>
                                          <p:spTgt spid="30"/>
                                        </p:tgtEl>
                                      </p:cBhvr>
                                      <p:to x="100000" y="95000"/>
                                    </p:animScale>
                                    <p:animScale>
                                      <p:cBhvr>
                                        <p:cTn id="282" dur="42" decel="50000">
                                          <p:stCondLst>
                                            <p:cond delay="458"/>
                                          </p:stCondLst>
                                        </p:cTn>
                                        <p:tgtEl>
                                          <p:spTgt spid="30"/>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P spid="10" grpId="0" animBg="1"/>
      <p:bldP spid="11" grpId="0"/>
      <p:bldP spid="21" grpId="0" animBg="1"/>
      <p:bldP spid="22" grpId="0"/>
      <p:bldP spid="23" grpId="0" animBg="1"/>
      <p:bldP spid="24" grpId="0"/>
      <p:bldP spid="25" grpId="0" animBg="1"/>
      <p:bldP spid="26" grpId="0"/>
      <p:bldP spid="27" grpId="0" animBg="1"/>
      <p:bldP spid="28" grpId="0"/>
      <p:bldP spid="29" grpId="0" animBg="1"/>
      <p:bldP spid="30" grpId="0"/>
      <p:bldP spid="31" grpId="0" animBg="1"/>
      <p:bldP spid="32"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同心圆 26"/>
          <p:cNvSpPr/>
          <p:nvPr/>
        </p:nvSpPr>
        <p:spPr bwMode="auto">
          <a:xfrm rot="2700000">
            <a:off x="1427737" y="1995175"/>
            <a:ext cx="4882347" cy="4167817"/>
          </a:xfrm>
          <a:custGeom>
            <a:avLst/>
            <a:gdLst/>
            <a:ahLst/>
            <a:cxnLst/>
            <a:rect l="l" t="t" r="r" b="b"/>
            <a:pathLst>
              <a:path w="4680000" h="3995247">
                <a:moveTo>
                  <a:pt x="3993951" y="0"/>
                </a:moveTo>
                <a:cubicBezTo>
                  <a:pt x="4417819" y="423477"/>
                  <a:pt x="4680000" y="1008745"/>
                  <a:pt x="4680000" y="1655247"/>
                </a:cubicBezTo>
                <a:cubicBezTo>
                  <a:pt x="4680000" y="2947593"/>
                  <a:pt x="3632346" y="3995247"/>
                  <a:pt x="2340000" y="3995247"/>
                </a:cubicBezTo>
                <a:cubicBezTo>
                  <a:pt x="1047654" y="3995247"/>
                  <a:pt x="0" y="2947593"/>
                  <a:pt x="0" y="1655247"/>
                </a:cubicBezTo>
                <a:cubicBezTo>
                  <a:pt x="0" y="1009221"/>
                  <a:pt x="261794" y="424341"/>
                  <a:pt x="685095" y="920"/>
                </a:cubicBezTo>
                <a:lnTo>
                  <a:pt x="1072874" y="388699"/>
                </a:lnTo>
                <a:cubicBezTo>
                  <a:pt x="748814" y="712878"/>
                  <a:pt x="548402" y="1160658"/>
                  <a:pt x="548402" y="1655247"/>
                </a:cubicBezTo>
                <a:cubicBezTo>
                  <a:pt x="548402" y="2644719"/>
                  <a:pt x="1350528" y="3446845"/>
                  <a:pt x="2340000" y="3446845"/>
                </a:cubicBezTo>
                <a:cubicBezTo>
                  <a:pt x="3329472" y="3446845"/>
                  <a:pt x="4131598" y="2644719"/>
                  <a:pt x="4131598" y="1655247"/>
                </a:cubicBezTo>
                <a:cubicBezTo>
                  <a:pt x="4131598" y="1160182"/>
                  <a:pt x="3930799" y="712015"/>
                  <a:pt x="3606172" y="387779"/>
                </a:cubicBezTo>
                <a:close/>
              </a:path>
            </a:pathLst>
          </a:custGeom>
          <a:solidFill>
            <a:schemeClr val="accent2">
              <a:alpha val="40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lnSpc>
                <a:spcPct val="120000"/>
              </a:lnSpc>
              <a:spcBef>
                <a:spcPts val="0"/>
              </a:spcBef>
              <a:spcAft>
                <a:spcPts val="0"/>
              </a:spcAft>
              <a:defRPr/>
            </a:pPr>
            <a:endParaRPr lang="zh-CN" altLang="en-US">
              <a:solidFill>
                <a:schemeClr val="bg1"/>
              </a:solidFill>
              <a:cs typeface="+mn-ea"/>
              <a:sym typeface="+mn-lt"/>
            </a:endParaRPr>
          </a:p>
        </p:txBody>
      </p:sp>
      <p:sp>
        <p:nvSpPr>
          <p:cNvPr id="17" name="同心圆"/>
          <p:cNvSpPr/>
          <p:nvPr/>
        </p:nvSpPr>
        <p:spPr bwMode="auto">
          <a:xfrm rot="2700000">
            <a:off x="2305058" y="2571163"/>
            <a:ext cx="3382673" cy="2864848"/>
          </a:xfrm>
          <a:custGeom>
            <a:avLst/>
            <a:gdLst/>
            <a:ahLst/>
            <a:cxnLst/>
            <a:rect l="l" t="t" r="r" b="b"/>
            <a:pathLst>
              <a:path w="3240000" h="2743507">
                <a:moveTo>
                  <a:pt x="454487" y="0"/>
                </a:moveTo>
                <a:lnTo>
                  <a:pt x="837501" y="383013"/>
                </a:lnTo>
                <a:cubicBezTo>
                  <a:pt x="653847" y="575548"/>
                  <a:pt x="541663" y="836427"/>
                  <a:pt x="541663" y="1123507"/>
                </a:cubicBezTo>
                <a:cubicBezTo>
                  <a:pt x="541663" y="1719056"/>
                  <a:pt x="1024451" y="2201844"/>
                  <a:pt x="1620000" y="2201844"/>
                </a:cubicBezTo>
                <a:cubicBezTo>
                  <a:pt x="2215549" y="2201844"/>
                  <a:pt x="2698337" y="1719056"/>
                  <a:pt x="2698337" y="1123507"/>
                </a:cubicBezTo>
                <a:cubicBezTo>
                  <a:pt x="2698337" y="837130"/>
                  <a:pt x="2586703" y="576826"/>
                  <a:pt x="2403813" y="384459"/>
                </a:cubicBezTo>
                <a:lnTo>
                  <a:pt x="2786827" y="1445"/>
                </a:lnTo>
                <a:cubicBezTo>
                  <a:pt x="3067794" y="291814"/>
                  <a:pt x="3240000" y="687550"/>
                  <a:pt x="3240000" y="1123507"/>
                </a:cubicBezTo>
                <a:cubicBezTo>
                  <a:pt x="3240000" y="2018208"/>
                  <a:pt x="2514701" y="2743507"/>
                  <a:pt x="1620000" y="2743507"/>
                </a:cubicBezTo>
                <a:cubicBezTo>
                  <a:pt x="725299" y="2743507"/>
                  <a:pt x="0" y="2018208"/>
                  <a:pt x="0" y="1123507"/>
                </a:cubicBezTo>
                <a:cubicBezTo>
                  <a:pt x="0" y="686848"/>
                  <a:pt x="172762" y="290539"/>
                  <a:pt x="454487" y="0"/>
                </a:cubicBezTo>
                <a:close/>
              </a:path>
            </a:pathLst>
          </a:custGeom>
          <a:solidFill>
            <a:schemeClr val="accent2">
              <a:alpha val="7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marL="136922" indent="-136922" fontAlgn="auto">
              <a:lnSpc>
                <a:spcPct val="120000"/>
              </a:lnSpc>
              <a:spcBef>
                <a:spcPts val="450"/>
              </a:spcBef>
              <a:spcAft>
                <a:spcPts val="450"/>
              </a:spcAft>
              <a:buFont typeface="Arial" pitchFamily="34" charset="0"/>
              <a:buChar char="•"/>
              <a:defRPr/>
            </a:pPr>
            <a:endParaRPr lang="zh-CN" altLang="en-US" dirty="0">
              <a:solidFill>
                <a:schemeClr val="bg1"/>
              </a:solidFill>
              <a:cs typeface="+mn-ea"/>
              <a:sym typeface="+mn-lt"/>
            </a:endParaRPr>
          </a:p>
        </p:txBody>
      </p:sp>
      <p:sp>
        <p:nvSpPr>
          <p:cNvPr id="18" name="KSO_GT3"/>
          <p:cNvSpPr/>
          <p:nvPr/>
        </p:nvSpPr>
        <p:spPr bwMode="auto">
          <a:xfrm rot="2700000">
            <a:off x="1997142" y="1722830"/>
            <a:ext cx="4281950" cy="42817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anchor="ctr">
            <a:prstTxWarp prst="textArchDown">
              <a:avLst/>
            </a:prstTxWarp>
          </a:bodyPr>
          <a:lstStyle/>
          <a:p>
            <a:pPr algn="ctr" fontAlgn="auto">
              <a:spcBef>
                <a:spcPts val="0"/>
              </a:spcBef>
              <a:spcAft>
                <a:spcPts val="0"/>
              </a:spcAft>
              <a:defRPr/>
            </a:pPr>
            <a:endParaRPr lang="zh-CN" altLang="en-US" dirty="0">
              <a:solidFill>
                <a:schemeClr val="bg1"/>
              </a:solidFill>
              <a:cs typeface="+mn-ea"/>
              <a:sym typeface="+mn-lt"/>
            </a:endParaRPr>
          </a:p>
        </p:txBody>
      </p:sp>
      <p:sp>
        <p:nvSpPr>
          <p:cNvPr id="19" name="KSO_GT2"/>
          <p:cNvSpPr/>
          <p:nvPr/>
        </p:nvSpPr>
        <p:spPr bwMode="auto">
          <a:xfrm rot="2700000">
            <a:off x="2814326" y="2532938"/>
            <a:ext cx="2786849" cy="26595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spcFirstLastPara="1" anchor="ctr">
            <a:prstTxWarp prst="textArchDown">
              <a:avLst/>
            </a:prstTxWarp>
          </a:bodyPr>
          <a:lstStyle/>
          <a:p>
            <a:pPr algn="ctr" fontAlgn="auto">
              <a:spcBef>
                <a:spcPts val="0"/>
              </a:spcBef>
              <a:spcAft>
                <a:spcPts val="0"/>
              </a:spcAft>
              <a:defRPr/>
            </a:pPr>
            <a:endParaRPr lang="zh-CN" altLang="en-US" dirty="0">
              <a:solidFill>
                <a:schemeClr val="bg1"/>
              </a:solidFill>
              <a:cs typeface="+mn-ea"/>
              <a:sym typeface="+mn-lt"/>
            </a:endParaRPr>
          </a:p>
        </p:txBody>
      </p:sp>
      <p:sp>
        <p:nvSpPr>
          <p:cNvPr id="20" name="KSO_GT1"/>
          <p:cNvSpPr/>
          <p:nvPr/>
        </p:nvSpPr>
        <p:spPr bwMode="auto">
          <a:xfrm>
            <a:off x="3313170" y="2867678"/>
            <a:ext cx="1877955" cy="1877956"/>
          </a:xfrm>
          <a:prstGeom prst="ellipse">
            <a:avLst/>
          </a:prstGeom>
          <a:solidFill>
            <a:schemeClr val="accent2"/>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lnSpc>
                <a:spcPts val="3300"/>
              </a:lnSpc>
              <a:defRPr/>
            </a:pPr>
            <a:r>
              <a:rPr lang="zh-CN" altLang="en-US" sz="2200" b="1" dirty="0" smtClean="0">
                <a:solidFill>
                  <a:schemeClr val="bg1"/>
                </a:solidFill>
                <a:latin typeface="微软雅黑" pitchFamily="34" charset="-122"/>
                <a:ea typeface="微软雅黑" pitchFamily="34" charset="-122"/>
              </a:rPr>
              <a:t>主要</a:t>
            </a:r>
            <a:endParaRPr lang="en-US" altLang="zh-CN" sz="2200" b="1" dirty="0" smtClean="0">
              <a:solidFill>
                <a:schemeClr val="bg1"/>
              </a:solidFill>
              <a:latin typeface="微软雅黑" pitchFamily="34" charset="-122"/>
              <a:ea typeface="微软雅黑" pitchFamily="34" charset="-122"/>
            </a:endParaRPr>
          </a:p>
          <a:p>
            <a:pPr algn="ctr">
              <a:lnSpc>
                <a:spcPts val="3300"/>
              </a:lnSpc>
              <a:defRPr/>
            </a:pPr>
            <a:r>
              <a:rPr lang="zh-CN" altLang="en-US" sz="2200" b="1" dirty="0" smtClean="0">
                <a:solidFill>
                  <a:schemeClr val="bg1"/>
                </a:solidFill>
                <a:latin typeface="微软雅黑" pitchFamily="34" charset="-122"/>
                <a:ea typeface="微软雅黑" pitchFamily="34" charset="-122"/>
              </a:rPr>
              <a:t>功能</a:t>
            </a:r>
            <a:endParaRPr lang="en-US" altLang="zh-CN" sz="2200" b="1" dirty="0" smtClean="0">
              <a:solidFill>
                <a:schemeClr val="bg1"/>
              </a:solidFill>
              <a:latin typeface="微软雅黑" pitchFamily="34" charset="-122"/>
              <a:ea typeface="微软雅黑" pitchFamily="34" charset="-122"/>
            </a:endParaRPr>
          </a:p>
        </p:txBody>
      </p:sp>
      <p:cxnSp>
        <p:nvCxnSpPr>
          <p:cNvPr id="21" name="直接箭头连接符 20"/>
          <p:cNvCxnSpPr/>
          <p:nvPr/>
        </p:nvCxnSpPr>
        <p:spPr>
          <a:xfrm>
            <a:off x="4069114" y="1793159"/>
            <a:ext cx="3096861" cy="1313"/>
          </a:xfrm>
          <a:prstGeom prst="straightConnector1">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a:off x="4069114" y="2559552"/>
            <a:ext cx="3096861" cy="1682"/>
          </a:xfrm>
          <a:prstGeom prst="straightConnector1">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4899651" y="3321646"/>
            <a:ext cx="2266324" cy="1"/>
          </a:xfrm>
          <a:prstGeom prst="straightConnector1">
            <a:avLst/>
          </a:prstGeom>
          <a:ln w="19050">
            <a:solidFill>
              <a:schemeClr val="accent2"/>
            </a:solidFill>
            <a:prstDash val="solid"/>
            <a:headEnd type="none"/>
            <a:tailEnd type="none"/>
          </a:ln>
        </p:spPr>
        <p:style>
          <a:lnRef idx="1">
            <a:schemeClr val="accent1"/>
          </a:lnRef>
          <a:fillRef idx="0">
            <a:schemeClr val="accent1"/>
          </a:fillRef>
          <a:effectRef idx="0">
            <a:schemeClr val="accent1"/>
          </a:effectRef>
          <a:fontRef idx="minor">
            <a:schemeClr val="tx1"/>
          </a:fontRef>
        </p:style>
      </p:cxnSp>
      <p:sp>
        <p:nvSpPr>
          <p:cNvPr id="13" name="Text Box 27" descr="2"/>
          <p:cNvSpPr txBox="1">
            <a:spLocks noChangeArrowheads="1"/>
          </p:cNvSpPr>
          <p:nvPr/>
        </p:nvSpPr>
        <p:spPr bwMode="gray">
          <a:xfrm>
            <a:off x="858123" y="126531"/>
            <a:ext cx="7142560"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r>
              <a:rPr lang="zh-CN" altLang="en-US" sz="2700" b="1" dirty="0" smtClean="0">
                <a:solidFill>
                  <a:schemeClr val="accent1"/>
                </a:solidFill>
                <a:latin typeface="微软雅黑" panose="020B0503020204020204" pitchFamily="34" charset="-122"/>
                <a:ea typeface="微软雅黑" panose="020B0503020204020204" pitchFamily="34" charset="-122"/>
              </a:rPr>
              <a:t>软件介绍</a:t>
            </a:r>
            <a:r>
              <a:rPr lang="en-US" altLang="zh-CN" sz="2700" b="1" dirty="0" smtClean="0">
                <a:solidFill>
                  <a:schemeClr val="accent1"/>
                </a:solidFill>
                <a:latin typeface="微软雅黑" panose="020B0503020204020204" pitchFamily="34" charset="-122"/>
                <a:ea typeface="微软雅黑" panose="020B0503020204020204" pitchFamily="34" charset="-122"/>
              </a:rPr>
              <a:t>-3</a:t>
            </a:r>
            <a:r>
              <a:rPr lang="zh-CN" altLang="en-US" sz="2700" b="1" dirty="0" smtClean="0">
                <a:solidFill>
                  <a:schemeClr val="accent1"/>
                </a:solidFill>
                <a:latin typeface="微软雅黑" panose="020B0503020204020204" pitchFamily="34" charset="-122"/>
                <a:ea typeface="微软雅黑" panose="020B0503020204020204" pitchFamily="34" charset="-122"/>
              </a:rPr>
              <a:t>、知识查询</a:t>
            </a:r>
          </a:p>
        </p:txBody>
      </p:sp>
      <p:sp>
        <p:nvSpPr>
          <p:cNvPr id="14" name="AutoShape 23"/>
          <p:cNvSpPr>
            <a:spLocks noChangeArrowheads="1"/>
          </p:cNvSpPr>
          <p:nvPr/>
        </p:nvSpPr>
        <p:spPr bwMode="auto">
          <a:xfrm>
            <a:off x="351730" y="25184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15" name="AutoShape 23"/>
          <p:cNvSpPr>
            <a:spLocks noChangeArrowheads="1"/>
          </p:cNvSpPr>
          <p:nvPr/>
        </p:nvSpPr>
        <p:spPr bwMode="auto">
          <a:xfrm>
            <a:off x="610553" y="25184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3" name="Text Box 4"/>
          <p:cNvSpPr txBox="1">
            <a:spLocks noChangeArrowheads="1"/>
          </p:cNvSpPr>
          <p:nvPr/>
        </p:nvSpPr>
        <p:spPr bwMode="black">
          <a:xfrm>
            <a:off x="6684119" y="1393573"/>
            <a:ext cx="5024797" cy="2913618"/>
          </a:xfrm>
          <a:prstGeom prst="rect">
            <a:avLst/>
          </a:prstGeom>
          <a:noFill/>
          <a:ln w="9525">
            <a:noFill/>
            <a:miter lim="800000"/>
            <a:headEnd/>
            <a:tailEnd/>
          </a:ln>
        </p:spPr>
        <p:txBody>
          <a:bodyPr wrap="square">
            <a:spAutoFit/>
          </a:bodyPr>
          <a:lstStyle/>
          <a:p>
            <a:pPr lvl="1" algn="l" eaLnBrk="0" hangingPunct="0">
              <a:lnSpc>
                <a:spcPts val="5500"/>
              </a:lnSpc>
              <a:buClr>
                <a:schemeClr val="accent1"/>
              </a:buClr>
              <a:buFont typeface="Wingdings" pitchFamily="2" charset="2"/>
              <a:buChar char="v"/>
            </a:pPr>
            <a:r>
              <a:rPr lang="zh-CN" altLang="en-US" sz="1900" dirty="0">
                <a:solidFill>
                  <a:srgbClr val="080808"/>
                </a:solidFill>
                <a:latin typeface="微软雅黑" pitchFamily="34" charset="-122"/>
                <a:ea typeface="微软雅黑" pitchFamily="34" charset="-122"/>
              </a:rPr>
              <a:t>造价信息（建材在线、造价信息库</a:t>
            </a:r>
            <a:r>
              <a:rPr lang="zh-CN" altLang="en-US" sz="1900" dirty="0" smtClean="0">
                <a:solidFill>
                  <a:srgbClr val="080808"/>
                </a:solidFill>
                <a:latin typeface="微软雅黑" pitchFamily="34" charset="-122"/>
                <a:ea typeface="微软雅黑" pitchFamily="34" charset="-122"/>
              </a:rPr>
              <a:t>）</a:t>
            </a:r>
            <a:endParaRPr lang="en-US" altLang="zh-CN" sz="1900" dirty="0">
              <a:solidFill>
                <a:srgbClr val="080808"/>
              </a:solidFill>
              <a:latin typeface="微软雅黑" pitchFamily="34" charset="-122"/>
              <a:ea typeface="微软雅黑" pitchFamily="34" charset="-122"/>
              <a:hlinkClick r:id="rId2" action="ppaction://hlinksldjump"/>
            </a:endParaRPr>
          </a:p>
          <a:p>
            <a:pPr lvl="1" algn="l" eaLnBrk="0" hangingPunct="0">
              <a:lnSpc>
                <a:spcPts val="5500"/>
              </a:lnSpc>
              <a:buClr>
                <a:schemeClr val="accent1"/>
              </a:buClr>
              <a:buFont typeface="Wingdings" pitchFamily="2" charset="2"/>
              <a:buChar char="v"/>
            </a:pPr>
            <a:r>
              <a:rPr lang="zh-CN" altLang="en-US" sz="1900" dirty="0">
                <a:solidFill>
                  <a:srgbClr val="080808"/>
                </a:solidFill>
                <a:latin typeface="微软雅黑" pitchFamily="34" charset="-122"/>
                <a:ea typeface="微软雅黑" pitchFamily="34" charset="-122"/>
              </a:rPr>
              <a:t>经验数据（范本、经验</a:t>
            </a:r>
            <a:r>
              <a:rPr lang="zh-CN" altLang="en-US" sz="1900" dirty="0" smtClean="0">
                <a:solidFill>
                  <a:srgbClr val="080808"/>
                </a:solidFill>
                <a:latin typeface="微软雅黑" pitchFamily="34" charset="-122"/>
                <a:ea typeface="微软雅黑" pitchFamily="34" charset="-122"/>
              </a:rPr>
              <a:t>）</a:t>
            </a:r>
            <a:endParaRPr lang="en-US" altLang="zh-CN" sz="1900" dirty="0">
              <a:solidFill>
                <a:srgbClr val="080808"/>
              </a:solidFill>
              <a:latin typeface="微软雅黑" pitchFamily="34" charset="-122"/>
              <a:ea typeface="微软雅黑" pitchFamily="34" charset="-122"/>
              <a:hlinkClick r:id="rId2" action="ppaction://hlinksldjump"/>
            </a:endParaRPr>
          </a:p>
          <a:p>
            <a:pPr lvl="1" algn="l" eaLnBrk="0" hangingPunct="0">
              <a:lnSpc>
                <a:spcPts val="5500"/>
              </a:lnSpc>
              <a:buClr>
                <a:schemeClr val="accent1"/>
              </a:buClr>
              <a:buFont typeface="Wingdings" pitchFamily="2" charset="2"/>
              <a:buChar char="v"/>
            </a:pPr>
            <a:r>
              <a:rPr lang="zh-CN" altLang="en-US" sz="1900" dirty="0">
                <a:solidFill>
                  <a:srgbClr val="080808"/>
                </a:solidFill>
                <a:latin typeface="微软雅黑" pitchFamily="34" charset="-122"/>
                <a:ea typeface="微软雅黑" pitchFamily="34" charset="-122"/>
              </a:rPr>
              <a:t>法律法规、计费工具、工程图集、计价规范等</a:t>
            </a:r>
            <a:endParaRPr lang="en-US" altLang="zh-CN" sz="1900" dirty="0">
              <a:solidFill>
                <a:srgbClr val="080808"/>
              </a:solidFill>
              <a:latin typeface="微软雅黑" pitchFamily="34" charset="-122"/>
              <a:ea typeface="微软雅黑" pitchFamily="34" charset="-122"/>
            </a:endParaRPr>
          </a:p>
        </p:txBody>
      </p:sp>
    </p:spTree>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par>
                                <p:cTn id="8" presetID="10" presetClass="entr" presetSubtype="0"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500"/>
                                        <p:tgtEl>
                                          <p:spTgt spid="17"/>
                                        </p:tgtEl>
                                      </p:cBhvr>
                                    </p:animEffect>
                                  </p:childTnLst>
                                </p:cTn>
                              </p:par>
                              <p:par>
                                <p:cTn id="11" presetID="10"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par>
                                <p:cTn id="14" presetID="10" presetClass="entr" presetSubtype="0" fill="hold"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5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par>
                                <p:cTn id="23" presetID="10"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animEffect transition="in" filter="fade">
                                      <p:cBhvr>
                                        <p:cTn id="25" dur="500"/>
                                        <p:tgtEl>
                                          <p:spTgt spid="23"/>
                                        </p:tgtEl>
                                      </p:cBhvr>
                                    </p:animEffect>
                                  </p:childTnLst>
                                </p:cTn>
                              </p:par>
                              <p:par>
                                <p:cTn id="26" presetID="10" presetClass="entr" presetSubtype="0" fill="hold" nodeType="withEffect">
                                  <p:stCondLst>
                                    <p:cond delay="0"/>
                                  </p:stCondLst>
                                  <p:childTnLst>
                                    <p:set>
                                      <p:cBhvr>
                                        <p:cTn id="27" dur="1" fill="hold">
                                          <p:stCondLst>
                                            <p:cond delay="0"/>
                                          </p:stCondLst>
                                        </p:cTn>
                                        <p:tgtEl>
                                          <p:spTgt spid="25"/>
                                        </p:tgtEl>
                                        <p:attrNameLst>
                                          <p:attrName>style.visibility</p:attrName>
                                        </p:attrNameLst>
                                      </p:cBhvr>
                                      <p:to>
                                        <p:strVal val="visible"/>
                                      </p:to>
                                    </p:set>
                                    <p:animEffect transition="in" filter="fade">
                                      <p:cBhvr>
                                        <p:cTn id="28" dur="500"/>
                                        <p:tgtEl>
                                          <p:spTgt spid="25"/>
                                        </p:tgtEl>
                                      </p:cBhvr>
                                    </p:animEffect>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33">
                                            <p:txEl>
                                              <p:pRg st="0" end="0"/>
                                            </p:txEl>
                                          </p:spTgt>
                                        </p:tgtEl>
                                        <p:attrNameLst>
                                          <p:attrName>style.visibility</p:attrName>
                                        </p:attrNameLst>
                                      </p:cBhvr>
                                      <p:to>
                                        <p:strVal val="visible"/>
                                      </p:to>
                                    </p:set>
                                    <p:animEffect transition="in" filter="fade">
                                      <p:cBhvr>
                                        <p:cTn id="33" dur="500"/>
                                        <p:tgtEl>
                                          <p:spTgt spid="33">
                                            <p:txEl>
                                              <p:pRg st="0" end="0"/>
                                            </p:txEl>
                                          </p:spTgt>
                                        </p:tgtEl>
                                      </p:cBhvr>
                                    </p:animEffect>
                                    <p:anim calcmode="lin" valueType="num">
                                      <p:cBhvr>
                                        <p:cTn id="34" dur="500" fill="hold"/>
                                        <p:tgtEl>
                                          <p:spTgt spid="33">
                                            <p:txEl>
                                              <p:pRg st="0" end="0"/>
                                            </p:txEl>
                                          </p:spTgt>
                                        </p:tgtEl>
                                        <p:attrNameLst>
                                          <p:attrName>ppt_x</p:attrName>
                                        </p:attrNameLst>
                                      </p:cBhvr>
                                      <p:tavLst>
                                        <p:tav tm="0">
                                          <p:val>
                                            <p:strVal val="#ppt_x"/>
                                          </p:val>
                                        </p:tav>
                                        <p:tav tm="100000">
                                          <p:val>
                                            <p:strVal val="#ppt_x"/>
                                          </p:val>
                                        </p:tav>
                                      </p:tavLst>
                                    </p:anim>
                                    <p:anim calcmode="lin" valueType="num">
                                      <p:cBhvr>
                                        <p:cTn id="35" dur="500" fill="hold"/>
                                        <p:tgtEl>
                                          <p:spTgt spid="33">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0"/>
                                  </p:stCondLst>
                                  <p:childTnLst>
                                    <p:set>
                                      <p:cBhvr>
                                        <p:cTn id="37" dur="1" fill="hold">
                                          <p:stCondLst>
                                            <p:cond delay="0"/>
                                          </p:stCondLst>
                                        </p:cTn>
                                        <p:tgtEl>
                                          <p:spTgt spid="33">
                                            <p:txEl>
                                              <p:pRg st="1" end="1"/>
                                            </p:txEl>
                                          </p:spTgt>
                                        </p:tgtEl>
                                        <p:attrNameLst>
                                          <p:attrName>style.visibility</p:attrName>
                                        </p:attrNameLst>
                                      </p:cBhvr>
                                      <p:to>
                                        <p:strVal val="visible"/>
                                      </p:to>
                                    </p:set>
                                    <p:animEffect transition="in" filter="fade">
                                      <p:cBhvr>
                                        <p:cTn id="38" dur="500"/>
                                        <p:tgtEl>
                                          <p:spTgt spid="33">
                                            <p:txEl>
                                              <p:pRg st="1" end="1"/>
                                            </p:txEl>
                                          </p:spTgt>
                                        </p:tgtEl>
                                      </p:cBhvr>
                                    </p:animEffect>
                                    <p:anim calcmode="lin" valueType="num">
                                      <p:cBhvr>
                                        <p:cTn id="39" dur="500" fill="hold"/>
                                        <p:tgtEl>
                                          <p:spTgt spid="33">
                                            <p:txEl>
                                              <p:pRg st="1" end="1"/>
                                            </p:txEl>
                                          </p:spTgt>
                                        </p:tgtEl>
                                        <p:attrNameLst>
                                          <p:attrName>ppt_x</p:attrName>
                                        </p:attrNameLst>
                                      </p:cBhvr>
                                      <p:tavLst>
                                        <p:tav tm="0">
                                          <p:val>
                                            <p:strVal val="#ppt_x"/>
                                          </p:val>
                                        </p:tav>
                                        <p:tav tm="100000">
                                          <p:val>
                                            <p:strVal val="#ppt_x"/>
                                          </p:val>
                                        </p:tav>
                                      </p:tavLst>
                                    </p:anim>
                                    <p:anim calcmode="lin" valueType="num">
                                      <p:cBhvr>
                                        <p:cTn id="40" dur="500" fill="hold"/>
                                        <p:tgtEl>
                                          <p:spTgt spid="33">
                                            <p:txEl>
                                              <p:pRg st="1" end="1"/>
                                            </p:txEl>
                                          </p:spTgt>
                                        </p:tgtEl>
                                        <p:attrNameLst>
                                          <p:attrName>ppt_y</p:attrName>
                                        </p:attrNameLst>
                                      </p:cBhvr>
                                      <p:tavLst>
                                        <p:tav tm="0">
                                          <p:val>
                                            <p:strVal val="#ppt_y+.1"/>
                                          </p:val>
                                        </p:tav>
                                        <p:tav tm="100000">
                                          <p:val>
                                            <p:strVal val="#ppt_y"/>
                                          </p:val>
                                        </p:tav>
                                      </p:tavLst>
                                    </p:anim>
                                  </p:childTnLst>
                                </p:cTn>
                              </p:par>
                              <p:par>
                                <p:cTn id="41" presetID="42" presetClass="entr" presetSubtype="0" fill="hold" grpId="0" nodeType="withEffect">
                                  <p:stCondLst>
                                    <p:cond delay="0"/>
                                  </p:stCondLst>
                                  <p:childTnLst>
                                    <p:set>
                                      <p:cBhvr>
                                        <p:cTn id="42" dur="1" fill="hold">
                                          <p:stCondLst>
                                            <p:cond delay="0"/>
                                          </p:stCondLst>
                                        </p:cTn>
                                        <p:tgtEl>
                                          <p:spTgt spid="33">
                                            <p:txEl>
                                              <p:pRg st="2" end="2"/>
                                            </p:txEl>
                                          </p:spTgt>
                                        </p:tgtEl>
                                        <p:attrNameLst>
                                          <p:attrName>style.visibility</p:attrName>
                                        </p:attrNameLst>
                                      </p:cBhvr>
                                      <p:to>
                                        <p:strVal val="visible"/>
                                      </p:to>
                                    </p:set>
                                    <p:animEffect transition="in" filter="fade">
                                      <p:cBhvr>
                                        <p:cTn id="43" dur="500"/>
                                        <p:tgtEl>
                                          <p:spTgt spid="33">
                                            <p:txEl>
                                              <p:pRg st="2" end="2"/>
                                            </p:txEl>
                                          </p:spTgt>
                                        </p:tgtEl>
                                      </p:cBhvr>
                                    </p:animEffect>
                                    <p:anim calcmode="lin" valueType="num">
                                      <p:cBhvr>
                                        <p:cTn id="44" dur="500" fill="hold"/>
                                        <p:tgtEl>
                                          <p:spTgt spid="33">
                                            <p:txEl>
                                              <p:pRg st="2" end="2"/>
                                            </p:txEl>
                                          </p:spTgt>
                                        </p:tgtEl>
                                        <p:attrNameLst>
                                          <p:attrName>ppt_x</p:attrName>
                                        </p:attrNameLst>
                                      </p:cBhvr>
                                      <p:tavLst>
                                        <p:tav tm="0">
                                          <p:val>
                                            <p:strVal val="#ppt_x"/>
                                          </p:val>
                                        </p:tav>
                                        <p:tav tm="100000">
                                          <p:val>
                                            <p:strVal val="#ppt_x"/>
                                          </p:val>
                                        </p:tav>
                                      </p:tavLst>
                                    </p:anim>
                                    <p:anim calcmode="lin" valueType="num">
                                      <p:cBhvr>
                                        <p:cTn id="45" dur="500" fill="hold"/>
                                        <p:tgtEl>
                                          <p:spTgt spid="33">
                                            <p:txEl>
                                              <p:pRg st="2" end="2"/>
                                            </p:txEl>
                                          </p:spTgt>
                                        </p:tgtEl>
                                        <p:attrNameLst>
                                          <p:attrName>ppt_y</p:attrName>
                                        </p:attrNameLst>
                                      </p:cBhvr>
                                      <p:tavLst>
                                        <p:tav tm="0">
                                          <p:val>
                                            <p:strVal val="#ppt_y+.1"/>
                                          </p:val>
                                        </p:tav>
                                        <p:tav tm="100000">
                                          <p:val>
                                            <p:strVal val="#ppt_y"/>
                                          </p:val>
                                        </p:tav>
                                      </p:tavLst>
                                    </p:anim>
                                  </p:childTnLst>
                                </p:cTn>
                              </p:par>
                            </p:childTnLst>
                          </p:cTn>
                        </p:par>
                        <p:par>
                          <p:cTn id="46" fill="hold">
                            <p:stCondLst>
                              <p:cond delay="500"/>
                            </p:stCondLst>
                            <p:childTnLst>
                              <p:par>
                                <p:cTn id="47" presetID="3" presetClass="emph" presetSubtype="2" fill="hold" nodeType="afterEffect">
                                  <p:stCondLst>
                                    <p:cond delay="0"/>
                                  </p:stCondLst>
                                  <p:childTnLst>
                                    <p:animClr clrSpc="rgb" dir="cw">
                                      <p:cBhvr override="childStyle">
                                        <p:cTn id="48" dur="1000" fill="hold"/>
                                        <p:tgtEl>
                                          <p:spTgt spid="33">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33" grpId="0" build="allAtOnce"/>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C:\Users\mei\Desktop\ppt\52.建材造价.jpg"/>
          <p:cNvPicPr>
            <a:picLocks noChangeAspect="1" noChangeArrowheads="1"/>
          </p:cNvPicPr>
          <p:nvPr/>
        </p:nvPicPr>
        <p:blipFill>
          <a:blip r:embed="rId3" cstate="print"/>
          <a:srcRect/>
          <a:stretch>
            <a:fillRect/>
          </a:stretch>
        </p:blipFill>
        <p:spPr bwMode="auto">
          <a:xfrm>
            <a:off x="-1" y="931653"/>
            <a:ext cx="12290869" cy="5854933"/>
          </a:xfrm>
          <a:prstGeom prst="rect">
            <a:avLst/>
          </a:prstGeom>
          <a:noFill/>
        </p:spPr>
      </p:pic>
      <p:sp>
        <p:nvSpPr>
          <p:cNvPr id="75" name="Text Box 27" descr="2"/>
          <p:cNvSpPr txBox="1">
            <a:spLocks noChangeArrowheads="1"/>
          </p:cNvSpPr>
          <p:nvPr/>
        </p:nvSpPr>
        <p:spPr bwMode="gray">
          <a:xfrm>
            <a:off x="858123" y="94241"/>
            <a:ext cx="5237877" cy="1785045"/>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知识查询</a:t>
            </a: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1730"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610553"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762885" y="4159817"/>
            <a:ext cx="414133"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738974" y="393799"/>
            <a:ext cx="2095151"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39" name="矩形 38"/>
          <p:cNvSpPr/>
          <p:nvPr/>
        </p:nvSpPr>
        <p:spPr>
          <a:xfrm>
            <a:off x="1223382" y="1708030"/>
            <a:ext cx="795199" cy="241540"/>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3" name="TextBox 42"/>
          <p:cNvSpPr txBox="1"/>
          <p:nvPr/>
        </p:nvSpPr>
        <p:spPr>
          <a:xfrm>
            <a:off x="4738974" y="425117"/>
            <a:ext cx="1999917" cy="415440"/>
          </a:xfrm>
          <a:prstGeom prst="rect">
            <a:avLst/>
          </a:prstGeom>
          <a:noFill/>
        </p:spPr>
        <p:txBody>
          <a:bodyPr wrap="square" lIns="121862" tIns="60931" rIns="121862" bIns="60931" rtlCol="0">
            <a:spAutoFit/>
          </a:bodyPr>
          <a:lstStyle/>
          <a:p>
            <a:pPr algn="ctr">
              <a:defRPr/>
            </a:pPr>
            <a:r>
              <a:rPr lang="zh-CN" altLang="en-US" sz="1900" dirty="0" smtClean="0">
                <a:solidFill>
                  <a:srgbClr val="080808"/>
                </a:solidFill>
                <a:latin typeface="微软雅黑" pitchFamily="34" charset="-122"/>
                <a:ea typeface="微软雅黑" pitchFamily="34" charset="-122"/>
              </a:rPr>
              <a:t>建材造价</a:t>
            </a:r>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8"/>
                                          </p:stCondLst>
                                        </p:cTn>
                                        <p:tgtEl>
                                          <p:spTgt spid="34"/>
                                        </p:tgtEl>
                                      </p:cBhvr>
                                      <p:to x="100000" y="80000"/>
                                    </p:animScale>
                                    <p:animScale>
                                      <p:cBhvr>
                                        <p:cTn id="16" dur="42" decel="50000">
                                          <p:stCondLst>
                                            <p:cond delay="335"/>
                                          </p:stCondLst>
                                        </p:cTn>
                                        <p:tgtEl>
                                          <p:spTgt spid="34"/>
                                        </p:tgtEl>
                                      </p:cBhvr>
                                      <p:to x="100000" y="100000"/>
                                    </p:animScale>
                                    <p:animScale>
                                      <p:cBhvr>
                                        <p:cTn id="17" dur="7">
                                          <p:stCondLst>
                                            <p:cond delay="411"/>
                                          </p:stCondLst>
                                        </p:cTn>
                                        <p:tgtEl>
                                          <p:spTgt spid="34"/>
                                        </p:tgtEl>
                                      </p:cBhvr>
                                      <p:to x="100000" y="90000"/>
                                    </p:animScale>
                                    <p:animScale>
                                      <p:cBhvr>
                                        <p:cTn id="18" dur="42" decel="50000">
                                          <p:stCondLst>
                                            <p:cond delay="417"/>
                                          </p:stCondLst>
                                        </p:cTn>
                                        <p:tgtEl>
                                          <p:spTgt spid="34"/>
                                        </p:tgtEl>
                                      </p:cBhvr>
                                      <p:to x="100000" y="100000"/>
                                    </p:animScale>
                                    <p:animScale>
                                      <p:cBhvr>
                                        <p:cTn id="19" dur="7">
                                          <p:stCondLst>
                                            <p:cond delay="452"/>
                                          </p:stCondLst>
                                        </p:cTn>
                                        <p:tgtEl>
                                          <p:spTgt spid="34"/>
                                        </p:tgtEl>
                                      </p:cBhvr>
                                      <p:to x="100000" y="95000"/>
                                    </p:animScale>
                                    <p:animScale>
                                      <p:cBhvr>
                                        <p:cTn id="20" dur="42" decel="50000">
                                          <p:stCondLst>
                                            <p:cond delay="459"/>
                                          </p:stCondLst>
                                        </p:cTn>
                                        <p:tgtEl>
                                          <p:spTgt spid="34"/>
                                        </p:tgtEl>
                                      </p:cBhvr>
                                      <p:to x="100000" y="100000"/>
                                    </p:animScale>
                                  </p:childTnLst>
                                </p:cTn>
                              </p:par>
                            </p:childTnLst>
                          </p:cTn>
                        </p:par>
                        <p:par>
                          <p:cTn id="21" fill="hold">
                            <p:stCondLst>
                              <p:cond delay="501"/>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8"/>
                                          </p:stCondLst>
                                        </p:cTn>
                                        <p:tgtEl>
                                          <p:spTgt spid="43"/>
                                        </p:tgtEl>
                                      </p:cBhvr>
                                      <p:to x="100000" y="80000"/>
                                    </p:animScale>
                                    <p:animScale>
                                      <p:cBhvr>
                                        <p:cTn id="33" dur="42" decel="50000">
                                          <p:stCondLst>
                                            <p:cond delay="335"/>
                                          </p:stCondLst>
                                        </p:cTn>
                                        <p:tgtEl>
                                          <p:spTgt spid="43"/>
                                        </p:tgtEl>
                                      </p:cBhvr>
                                      <p:to x="100000" y="100000"/>
                                    </p:animScale>
                                    <p:animScale>
                                      <p:cBhvr>
                                        <p:cTn id="34" dur="7">
                                          <p:stCondLst>
                                            <p:cond delay="411"/>
                                          </p:stCondLst>
                                        </p:cTn>
                                        <p:tgtEl>
                                          <p:spTgt spid="43"/>
                                        </p:tgtEl>
                                      </p:cBhvr>
                                      <p:to x="100000" y="90000"/>
                                    </p:animScale>
                                    <p:animScale>
                                      <p:cBhvr>
                                        <p:cTn id="35" dur="42" decel="50000">
                                          <p:stCondLst>
                                            <p:cond delay="417"/>
                                          </p:stCondLst>
                                        </p:cTn>
                                        <p:tgtEl>
                                          <p:spTgt spid="43"/>
                                        </p:tgtEl>
                                      </p:cBhvr>
                                      <p:to x="100000" y="100000"/>
                                    </p:animScale>
                                    <p:animScale>
                                      <p:cBhvr>
                                        <p:cTn id="36" dur="7">
                                          <p:stCondLst>
                                            <p:cond delay="452"/>
                                          </p:stCondLst>
                                        </p:cTn>
                                        <p:tgtEl>
                                          <p:spTgt spid="43"/>
                                        </p:tgtEl>
                                      </p:cBhvr>
                                      <p:to x="100000" y="95000"/>
                                    </p:animScale>
                                    <p:animScale>
                                      <p:cBhvr>
                                        <p:cTn id="37" dur="42" decel="50000">
                                          <p:stCondLst>
                                            <p:cond delay="459"/>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25602"/>
                                        </p:tgtEl>
                                        <p:attrNameLst>
                                          <p:attrName>style.visibility</p:attrName>
                                        </p:attrNameLst>
                                      </p:cBhvr>
                                      <p:to>
                                        <p:strVal val="visible"/>
                                      </p:to>
                                    </p:set>
                                    <p:animEffect transition="in" filter="fade">
                                      <p:cBhvr>
                                        <p:cTn id="42" dur="500"/>
                                        <p:tgtEl>
                                          <p:spTgt spid="25602"/>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20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39"/>
                                        </p:tgtEl>
                                        <p:attrNameLst>
                                          <p:attrName>stroke.color</p:attrName>
                                        </p:attrNameLst>
                                      </p:cBhvr>
                                      <p:to>
                                        <a:srgbClr val="C00500"/>
                                      </p:to>
                                    </p:animClr>
                                    <p:set>
                                      <p:cBhvr>
                                        <p:cTn id="51" dur="500" fill="hold"/>
                                        <p:tgtEl>
                                          <p:spTgt spid="39"/>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06364" y="81600"/>
            <a:ext cx="5237877" cy="1785045"/>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知识查询</a:t>
            </a:r>
          </a:p>
          <a:p>
            <a:pPr algn="l" eaLnBrk="1" hangingPunct="1">
              <a:spcBef>
                <a:spcPct val="50000"/>
              </a:spcBef>
            </a:pPr>
            <a:endParaRPr lang="en-US" altLang="zh-CN" sz="2700" b="1" dirty="0" smtClean="0">
              <a:solidFill>
                <a:srgbClr val="333333"/>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rgbClr val="333333"/>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99971"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58794"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4" name="AutoShape 50"/>
          <p:cNvSpPr>
            <a:spLocks noChangeArrowheads="1"/>
          </p:cNvSpPr>
          <p:nvPr/>
        </p:nvSpPr>
        <p:spPr bwMode="auto">
          <a:xfrm>
            <a:off x="4545381" y="566314"/>
            <a:ext cx="2095151"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4545381" y="566315"/>
            <a:ext cx="1999917"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材料价格</a:t>
            </a:r>
          </a:p>
        </p:txBody>
      </p:sp>
      <p:pic>
        <p:nvPicPr>
          <p:cNvPr id="11" name="图片 10" descr="材料信息导入.jpg"/>
          <p:cNvPicPr>
            <a:picLocks noChangeAspect="1"/>
          </p:cNvPicPr>
          <p:nvPr/>
        </p:nvPicPr>
        <p:blipFill>
          <a:blip r:embed="rId3" cstate="print"/>
          <a:stretch>
            <a:fillRect/>
          </a:stretch>
        </p:blipFill>
        <p:spPr>
          <a:xfrm>
            <a:off x="0" y="1440973"/>
            <a:ext cx="12192000" cy="4557416"/>
          </a:xfrm>
          <a:prstGeom prst="rect">
            <a:avLst/>
          </a:prstGeom>
          <a:ln>
            <a:solidFill>
              <a:srgbClr val="20A420"/>
            </a:solidFill>
          </a:ln>
        </p:spPr>
      </p:pic>
      <p:pic>
        <p:nvPicPr>
          <p:cNvPr id="12" name="图片 11" descr="材料价格显示界面.jpg"/>
          <p:cNvPicPr>
            <a:picLocks noChangeAspect="1"/>
          </p:cNvPicPr>
          <p:nvPr/>
        </p:nvPicPr>
        <p:blipFill>
          <a:blip r:embed="rId4" cstate="print"/>
          <a:stretch>
            <a:fillRect/>
          </a:stretch>
        </p:blipFill>
        <p:spPr>
          <a:xfrm>
            <a:off x="0" y="1293962"/>
            <a:ext cx="12192000" cy="4674976"/>
          </a:xfrm>
          <a:prstGeom prst="rect">
            <a:avLst/>
          </a:prstGeom>
          <a:ln>
            <a:solidFill>
              <a:srgbClr val="20A420"/>
            </a:solidFill>
          </a:ln>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wipe(down)">
                                      <p:cBhvr>
                                        <p:cTn id="7" dur="145">
                                          <p:stCondLst>
                                            <p:cond delay="0"/>
                                          </p:stCondLst>
                                        </p:cTn>
                                        <p:tgtEl>
                                          <p:spTgt spid="43"/>
                                        </p:tgtEl>
                                      </p:cBhvr>
                                    </p:animEffect>
                                    <p:anim calcmode="lin" valueType="num">
                                      <p:cBhvr>
                                        <p:cTn id="8"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13" dur="7">
                                          <p:stCondLst>
                                            <p:cond delay="163"/>
                                          </p:stCondLst>
                                        </p:cTn>
                                        <p:tgtEl>
                                          <p:spTgt spid="43"/>
                                        </p:tgtEl>
                                      </p:cBhvr>
                                      <p:to x="100000" y="60000"/>
                                    </p:animScale>
                                    <p:animScale>
                                      <p:cBhvr>
                                        <p:cTn id="14" dur="42" decel="50000">
                                          <p:stCondLst>
                                            <p:cond delay="169"/>
                                          </p:stCondLst>
                                        </p:cTn>
                                        <p:tgtEl>
                                          <p:spTgt spid="43"/>
                                        </p:tgtEl>
                                      </p:cBhvr>
                                      <p:to x="100000" y="100000"/>
                                    </p:animScale>
                                    <p:animScale>
                                      <p:cBhvr>
                                        <p:cTn id="15" dur="7">
                                          <p:stCondLst>
                                            <p:cond delay="328"/>
                                          </p:stCondLst>
                                        </p:cTn>
                                        <p:tgtEl>
                                          <p:spTgt spid="43"/>
                                        </p:tgtEl>
                                      </p:cBhvr>
                                      <p:to x="100000" y="80000"/>
                                    </p:animScale>
                                    <p:animScale>
                                      <p:cBhvr>
                                        <p:cTn id="16" dur="42" decel="50000">
                                          <p:stCondLst>
                                            <p:cond delay="335"/>
                                          </p:stCondLst>
                                        </p:cTn>
                                        <p:tgtEl>
                                          <p:spTgt spid="43"/>
                                        </p:tgtEl>
                                      </p:cBhvr>
                                      <p:to x="100000" y="100000"/>
                                    </p:animScale>
                                    <p:animScale>
                                      <p:cBhvr>
                                        <p:cTn id="17" dur="7">
                                          <p:stCondLst>
                                            <p:cond delay="411"/>
                                          </p:stCondLst>
                                        </p:cTn>
                                        <p:tgtEl>
                                          <p:spTgt spid="43"/>
                                        </p:tgtEl>
                                      </p:cBhvr>
                                      <p:to x="100000" y="90000"/>
                                    </p:animScale>
                                    <p:animScale>
                                      <p:cBhvr>
                                        <p:cTn id="18" dur="42" decel="50000">
                                          <p:stCondLst>
                                            <p:cond delay="417"/>
                                          </p:stCondLst>
                                        </p:cTn>
                                        <p:tgtEl>
                                          <p:spTgt spid="43"/>
                                        </p:tgtEl>
                                      </p:cBhvr>
                                      <p:to x="100000" y="100000"/>
                                    </p:animScale>
                                    <p:animScale>
                                      <p:cBhvr>
                                        <p:cTn id="19" dur="7">
                                          <p:stCondLst>
                                            <p:cond delay="452"/>
                                          </p:stCondLst>
                                        </p:cTn>
                                        <p:tgtEl>
                                          <p:spTgt spid="43"/>
                                        </p:tgtEl>
                                      </p:cBhvr>
                                      <p:to x="100000" y="95000"/>
                                    </p:animScale>
                                    <p:animScale>
                                      <p:cBhvr>
                                        <p:cTn id="20" dur="42" decel="50000">
                                          <p:stCondLst>
                                            <p:cond delay="459"/>
                                          </p:stCondLst>
                                        </p:cTn>
                                        <p:tgtEl>
                                          <p:spTgt spid="43"/>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wipe(down)">
                                      <p:cBhvr>
                                        <p:cTn id="25" dur="145">
                                          <p:stCondLst>
                                            <p:cond delay="0"/>
                                          </p:stCondLst>
                                        </p:cTn>
                                        <p:tgtEl>
                                          <p:spTgt spid="34"/>
                                        </p:tgtEl>
                                      </p:cBhvr>
                                    </p:animEffect>
                                    <p:anim calcmode="lin" valueType="num">
                                      <p:cBhvr>
                                        <p:cTn id="26"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31" dur="7">
                                          <p:stCondLst>
                                            <p:cond delay="163"/>
                                          </p:stCondLst>
                                        </p:cTn>
                                        <p:tgtEl>
                                          <p:spTgt spid="34"/>
                                        </p:tgtEl>
                                      </p:cBhvr>
                                      <p:to x="100000" y="60000"/>
                                    </p:animScale>
                                    <p:animScale>
                                      <p:cBhvr>
                                        <p:cTn id="32" dur="42" decel="50000">
                                          <p:stCondLst>
                                            <p:cond delay="169"/>
                                          </p:stCondLst>
                                        </p:cTn>
                                        <p:tgtEl>
                                          <p:spTgt spid="34"/>
                                        </p:tgtEl>
                                      </p:cBhvr>
                                      <p:to x="100000" y="100000"/>
                                    </p:animScale>
                                    <p:animScale>
                                      <p:cBhvr>
                                        <p:cTn id="33" dur="7">
                                          <p:stCondLst>
                                            <p:cond delay="328"/>
                                          </p:stCondLst>
                                        </p:cTn>
                                        <p:tgtEl>
                                          <p:spTgt spid="34"/>
                                        </p:tgtEl>
                                      </p:cBhvr>
                                      <p:to x="100000" y="80000"/>
                                    </p:animScale>
                                    <p:animScale>
                                      <p:cBhvr>
                                        <p:cTn id="34" dur="42" decel="50000">
                                          <p:stCondLst>
                                            <p:cond delay="335"/>
                                          </p:stCondLst>
                                        </p:cTn>
                                        <p:tgtEl>
                                          <p:spTgt spid="34"/>
                                        </p:tgtEl>
                                      </p:cBhvr>
                                      <p:to x="100000" y="100000"/>
                                    </p:animScale>
                                    <p:animScale>
                                      <p:cBhvr>
                                        <p:cTn id="35" dur="7">
                                          <p:stCondLst>
                                            <p:cond delay="411"/>
                                          </p:stCondLst>
                                        </p:cTn>
                                        <p:tgtEl>
                                          <p:spTgt spid="34"/>
                                        </p:tgtEl>
                                      </p:cBhvr>
                                      <p:to x="100000" y="90000"/>
                                    </p:animScale>
                                    <p:animScale>
                                      <p:cBhvr>
                                        <p:cTn id="36" dur="42" decel="50000">
                                          <p:stCondLst>
                                            <p:cond delay="417"/>
                                          </p:stCondLst>
                                        </p:cTn>
                                        <p:tgtEl>
                                          <p:spTgt spid="34"/>
                                        </p:tgtEl>
                                      </p:cBhvr>
                                      <p:to x="100000" y="100000"/>
                                    </p:animScale>
                                    <p:animScale>
                                      <p:cBhvr>
                                        <p:cTn id="37" dur="7">
                                          <p:stCondLst>
                                            <p:cond delay="452"/>
                                          </p:stCondLst>
                                        </p:cTn>
                                        <p:tgtEl>
                                          <p:spTgt spid="34"/>
                                        </p:tgtEl>
                                      </p:cBhvr>
                                      <p:to x="100000" y="95000"/>
                                    </p:animScale>
                                    <p:animScale>
                                      <p:cBhvr>
                                        <p:cTn id="38" dur="42" decel="50000">
                                          <p:stCondLst>
                                            <p:cond delay="459"/>
                                          </p:stCondLst>
                                        </p:cTn>
                                        <p:tgtEl>
                                          <p:spTgt spid="3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diamond(in)">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ppt_x"/>
                                          </p:val>
                                        </p:tav>
                                        <p:tav tm="100000">
                                          <p:val>
                                            <p:strVal val="#ppt_x"/>
                                          </p:val>
                                        </p:tav>
                                      </p:tavLst>
                                    </p:anim>
                                    <p:anim calcmode="lin" valueType="num">
                                      <p:cBhvr additive="base">
                                        <p:cTn id="4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12.png"/>
          <p:cNvPicPr>
            <a:picLocks noChangeAspect="1"/>
          </p:cNvPicPr>
          <p:nvPr/>
        </p:nvPicPr>
        <p:blipFill>
          <a:blip r:embed="rId3" cstate="print"/>
          <a:stretch>
            <a:fillRect/>
          </a:stretch>
        </p:blipFill>
        <p:spPr>
          <a:xfrm>
            <a:off x="-15875" y="889849"/>
            <a:ext cx="12207875" cy="5965004"/>
          </a:xfrm>
          <a:prstGeom prst="rect">
            <a:avLst/>
          </a:prstGeom>
        </p:spPr>
      </p:pic>
      <p:sp>
        <p:nvSpPr>
          <p:cNvPr id="75" name="Text Box 27" descr="2"/>
          <p:cNvSpPr txBox="1">
            <a:spLocks noChangeArrowheads="1"/>
          </p:cNvSpPr>
          <p:nvPr/>
        </p:nvSpPr>
        <p:spPr bwMode="gray">
          <a:xfrm>
            <a:off x="806364" y="47094"/>
            <a:ext cx="5237877" cy="1785045"/>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知识查询</a:t>
            </a: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99971" y="172409"/>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58794" y="172409"/>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497689" y="3575366"/>
            <a:ext cx="917323" cy="41352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426631" y="280822"/>
            <a:ext cx="2095151"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39" name="矩形 38"/>
          <p:cNvSpPr/>
          <p:nvPr/>
        </p:nvSpPr>
        <p:spPr>
          <a:xfrm>
            <a:off x="192752" y="2415069"/>
            <a:ext cx="1476627" cy="237141"/>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43" name="TextBox 42"/>
          <p:cNvSpPr txBox="1"/>
          <p:nvPr/>
        </p:nvSpPr>
        <p:spPr>
          <a:xfrm>
            <a:off x="4426631" y="280823"/>
            <a:ext cx="1999917"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经验数据</a:t>
            </a:r>
          </a:p>
        </p:txBody>
      </p:sp>
      <p:sp>
        <p:nvSpPr>
          <p:cNvPr id="25" name="矩形 24"/>
          <p:cNvSpPr/>
          <p:nvPr/>
        </p:nvSpPr>
        <p:spPr>
          <a:xfrm>
            <a:off x="1756405" y="2121470"/>
            <a:ext cx="1687577" cy="316182"/>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26" name="矩形 25"/>
          <p:cNvSpPr/>
          <p:nvPr/>
        </p:nvSpPr>
        <p:spPr>
          <a:xfrm>
            <a:off x="1756406" y="2717954"/>
            <a:ext cx="10318364" cy="3635954"/>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8"/>
                                          </p:stCondLst>
                                        </p:cTn>
                                        <p:tgtEl>
                                          <p:spTgt spid="34"/>
                                        </p:tgtEl>
                                      </p:cBhvr>
                                      <p:to x="100000" y="80000"/>
                                    </p:animScale>
                                    <p:animScale>
                                      <p:cBhvr>
                                        <p:cTn id="16" dur="42" decel="50000">
                                          <p:stCondLst>
                                            <p:cond delay="335"/>
                                          </p:stCondLst>
                                        </p:cTn>
                                        <p:tgtEl>
                                          <p:spTgt spid="34"/>
                                        </p:tgtEl>
                                      </p:cBhvr>
                                      <p:to x="100000" y="100000"/>
                                    </p:animScale>
                                    <p:animScale>
                                      <p:cBhvr>
                                        <p:cTn id="17" dur="7">
                                          <p:stCondLst>
                                            <p:cond delay="411"/>
                                          </p:stCondLst>
                                        </p:cTn>
                                        <p:tgtEl>
                                          <p:spTgt spid="34"/>
                                        </p:tgtEl>
                                      </p:cBhvr>
                                      <p:to x="100000" y="90000"/>
                                    </p:animScale>
                                    <p:animScale>
                                      <p:cBhvr>
                                        <p:cTn id="18" dur="42" decel="50000">
                                          <p:stCondLst>
                                            <p:cond delay="417"/>
                                          </p:stCondLst>
                                        </p:cTn>
                                        <p:tgtEl>
                                          <p:spTgt spid="34"/>
                                        </p:tgtEl>
                                      </p:cBhvr>
                                      <p:to x="100000" y="100000"/>
                                    </p:animScale>
                                    <p:animScale>
                                      <p:cBhvr>
                                        <p:cTn id="19" dur="7">
                                          <p:stCondLst>
                                            <p:cond delay="452"/>
                                          </p:stCondLst>
                                        </p:cTn>
                                        <p:tgtEl>
                                          <p:spTgt spid="34"/>
                                        </p:tgtEl>
                                      </p:cBhvr>
                                      <p:to x="100000" y="95000"/>
                                    </p:animScale>
                                    <p:animScale>
                                      <p:cBhvr>
                                        <p:cTn id="20" dur="42" decel="50000">
                                          <p:stCondLst>
                                            <p:cond delay="459"/>
                                          </p:stCondLst>
                                        </p:cTn>
                                        <p:tgtEl>
                                          <p:spTgt spid="34"/>
                                        </p:tgtEl>
                                      </p:cBhvr>
                                      <p:to x="100000" y="100000"/>
                                    </p:animScale>
                                  </p:childTnLst>
                                </p:cTn>
                              </p:par>
                            </p:childTnLst>
                          </p:cTn>
                        </p:par>
                        <p:par>
                          <p:cTn id="21" fill="hold">
                            <p:stCondLst>
                              <p:cond delay="501"/>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8"/>
                                          </p:stCondLst>
                                        </p:cTn>
                                        <p:tgtEl>
                                          <p:spTgt spid="43"/>
                                        </p:tgtEl>
                                      </p:cBhvr>
                                      <p:to x="100000" y="80000"/>
                                    </p:animScale>
                                    <p:animScale>
                                      <p:cBhvr>
                                        <p:cTn id="33" dur="42" decel="50000">
                                          <p:stCondLst>
                                            <p:cond delay="335"/>
                                          </p:stCondLst>
                                        </p:cTn>
                                        <p:tgtEl>
                                          <p:spTgt spid="43"/>
                                        </p:tgtEl>
                                      </p:cBhvr>
                                      <p:to x="100000" y="100000"/>
                                    </p:animScale>
                                    <p:animScale>
                                      <p:cBhvr>
                                        <p:cTn id="34" dur="7">
                                          <p:stCondLst>
                                            <p:cond delay="411"/>
                                          </p:stCondLst>
                                        </p:cTn>
                                        <p:tgtEl>
                                          <p:spTgt spid="43"/>
                                        </p:tgtEl>
                                      </p:cBhvr>
                                      <p:to x="100000" y="90000"/>
                                    </p:animScale>
                                    <p:animScale>
                                      <p:cBhvr>
                                        <p:cTn id="35" dur="42" decel="50000">
                                          <p:stCondLst>
                                            <p:cond delay="417"/>
                                          </p:stCondLst>
                                        </p:cTn>
                                        <p:tgtEl>
                                          <p:spTgt spid="43"/>
                                        </p:tgtEl>
                                      </p:cBhvr>
                                      <p:to x="100000" y="100000"/>
                                    </p:animScale>
                                    <p:animScale>
                                      <p:cBhvr>
                                        <p:cTn id="36" dur="7">
                                          <p:stCondLst>
                                            <p:cond delay="452"/>
                                          </p:stCondLst>
                                        </p:cTn>
                                        <p:tgtEl>
                                          <p:spTgt spid="43"/>
                                        </p:tgtEl>
                                      </p:cBhvr>
                                      <p:to x="100000" y="95000"/>
                                    </p:animScale>
                                    <p:animScale>
                                      <p:cBhvr>
                                        <p:cTn id="37" dur="42" decel="50000">
                                          <p:stCondLst>
                                            <p:cond delay="459"/>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diamond(in)">
                                      <p:cBhvr>
                                        <p:cTn id="42" dur="500"/>
                                        <p:tgtEl>
                                          <p:spTgt spid="14"/>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39"/>
                                        </p:tgtEl>
                                        <p:attrNameLst>
                                          <p:attrName>style.visibility</p:attrName>
                                        </p:attrNameLst>
                                      </p:cBhvr>
                                      <p:to>
                                        <p:strVal val="visible"/>
                                      </p:to>
                                    </p:set>
                                    <p:animEffect transition="in" filter="fade">
                                      <p:cBhvr>
                                        <p:cTn id="46" dur="500"/>
                                        <p:tgtEl>
                                          <p:spTgt spid="39"/>
                                        </p:tgtEl>
                                      </p:cBhvr>
                                    </p:animEffect>
                                  </p:childTnLst>
                                </p:cTn>
                              </p:par>
                            </p:childTnLst>
                          </p:cTn>
                        </p:par>
                      </p:childTnLst>
                    </p:cTn>
                  </p:par>
                  <p:par>
                    <p:cTn id="47" fill="hold">
                      <p:stCondLst>
                        <p:cond delay="indefinite"/>
                      </p:stCondLst>
                      <p:childTnLst>
                        <p:par>
                          <p:cTn id="48" fill="hold">
                            <p:stCondLst>
                              <p:cond delay="0"/>
                            </p:stCondLst>
                            <p:childTnLst>
                              <p:par>
                                <p:cTn id="49" presetID="7" presetClass="emph" presetSubtype="2" fill="hold" nodeType="clickEffect">
                                  <p:stCondLst>
                                    <p:cond delay="0"/>
                                  </p:stCondLst>
                                  <p:childTnLst>
                                    <p:animClr clrSpc="rgb" dir="cw">
                                      <p:cBhvr>
                                        <p:cTn id="50" dur="500" fill="hold"/>
                                        <p:tgtEl>
                                          <p:spTgt spid="39"/>
                                        </p:tgtEl>
                                        <p:attrNameLst>
                                          <p:attrName>stroke.color</p:attrName>
                                        </p:attrNameLst>
                                      </p:cBhvr>
                                      <p:to>
                                        <a:srgbClr val="C00500"/>
                                      </p:to>
                                    </p:animClr>
                                    <p:set>
                                      <p:cBhvr>
                                        <p:cTn id="51" dur="500" fill="hold"/>
                                        <p:tgtEl>
                                          <p:spTgt spid="39"/>
                                        </p:tgtEl>
                                        <p:attrNameLst>
                                          <p:attrName>stroke.on</p:attrName>
                                        </p:attrNameLst>
                                      </p:cBhvr>
                                      <p:to>
                                        <p:strVal val="true"/>
                                      </p:to>
                                    </p:set>
                                  </p:childTnLst>
                                </p:cTn>
                              </p:par>
                            </p:childTnLst>
                          </p:cTn>
                        </p:par>
                        <p:par>
                          <p:cTn id="52" fill="hold">
                            <p:stCondLst>
                              <p:cond delay="500"/>
                            </p:stCondLst>
                            <p:childTnLst>
                              <p:par>
                                <p:cTn id="53" presetID="10" presetClass="entr" presetSubtype="0" fill="hold" nodeType="after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childTnLst>
                          </p:cTn>
                        </p:par>
                      </p:childTnLst>
                    </p:cTn>
                  </p:par>
                  <p:par>
                    <p:cTn id="56" fill="hold">
                      <p:stCondLst>
                        <p:cond delay="indefinite"/>
                      </p:stCondLst>
                      <p:childTnLst>
                        <p:par>
                          <p:cTn id="57" fill="hold">
                            <p:stCondLst>
                              <p:cond delay="0"/>
                            </p:stCondLst>
                            <p:childTnLst>
                              <p:par>
                                <p:cTn id="58" presetID="7" presetClass="emph" presetSubtype="2" fill="hold" nodeType="clickEffect">
                                  <p:stCondLst>
                                    <p:cond delay="0"/>
                                  </p:stCondLst>
                                  <p:childTnLst>
                                    <p:animClr clrSpc="rgb" dir="cw">
                                      <p:cBhvr>
                                        <p:cTn id="59" dur="500" fill="hold"/>
                                        <p:tgtEl>
                                          <p:spTgt spid="25"/>
                                        </p:tgtEl>
                                        <p:attrNameLst>
                                          <p:attrName>stroke.color</p:attrName>
                                        </p:attrNameLst>
                                      </p:cBhvr>
                                      <p:to>
                                        <a:srgbClr val="C00500"/>
                                      </p:to>
                                    </p:animClr>
                                    <p:set>
                                      <p:cBhvr>
                                        <p:cTn id="60" dur="500" fill="hold"/>
                                        <p:tgtEl>
                                          <p:spTgt spid="25"/>
                                        </p:tgtEl>
                                        <p:attrNameLst>
                                          <p:attrName>stroke.on</p:attrName>
                                        </p:attrNameLst>
                                      </p:cBhvr>
                                      <p:to>
                                        <p:strVal val="true"/>
                                      </p:to>
                                    </p:set>
                                  </p:childTnLst>
                                </p:cTn>
                              </p:par>
                            </p:childTnLst>
                          </p:cTn>
                        </p:par>
                        <p:par>
                          <p:cTn id="61" fill="hold">
                            <p:stCondLst>
                              <p:cond delay="500"/>
                            </p:stCondLst>
                            <p:childTnLst>
                              <p:par>
                                <p:cTn id="62" presetID="10" presetClass="entr" presetSubtype="0" fill="hold" nodeType="afterEffect">
                                  <p:stCondLst>
                                    <p:cond delay="0"/>
                                  </p:stCondLst>
                                  <p:childTnLst>
                                    <p:set>
                                      <p:cBhvr>
                                        <p:cTn id="63" dur="1" fill="hold">
                                          <p:stCondLst>
                                            <p:cond delay="0"/>
                                          </p:stCondLst>
                                        </p:cTn>
                                        <p:tgtEl>
                                          <p:spTgt spid="26"/>
                                        </p:tgtEl>
                                        <p:attrNameLst>
                                          <p:attrName>style.visibility</p:attrName>
                                        </p:attrNameLst>
                                      </p:cBhvr>
                                      <p:to>
                                        <p:strVal val="visible"/>
                                      </p:to>
                                    </p:set>
                                    <p:animEffect transition="in" filter="fade">
                                      <p:cBhvr>
                                        <p:cTn id="64" dur="500"/>
                                        <p:tgtEl>
                                          <p:spTgt spid="26"/>
                                        </p:tgtEl>
                                      </p:cBhvr>
                                    </p:animEffect>
                                  </p:childTnLst>
                                </p:cTn>
                              </p:par>
                            </p:childTnLst>
                          </p:cTn>
                        </p:par>
                      </p:childTnLst>
                    </p:cTn>
                  </p:par>
                  <p:par>
                    <p:cTn id="65" fill="hold">
                      <p:stCondLst>
                        <p:cond delay="indefinite"/>
                      </p:stCondLst>
                      <p:childTnLst>
                        <p:par>
                          <p:cTn id="66" fill="hold">
                            <p:stCondLst>
                              <p:cond delay="0"/>
                            </p:stCondLst>
                            <p:childTnLst>
                              <p:par>
                                <p:cTn id="67" presetID="7" presetClass="emph" presetSubtype="2" fill="hold" nodeType="clickEffect">
                                  <p:stCondLst>
                                    <p:cond delay="0"/>
                                  </p:stCondLst>
                                  <p:childTnLst>
                                    <p:animClr clrSpc="rgb" dir="cw">
                                      <p:cBhvr>
                                        <p:cTn id="68" dur="500" fill="hold"/>
                                        <p:tgtEl>
                                          <p:spTgt spid="26"/>
                                        </p:tgtEl>
                                        <p:attrNameLst>
                                          <p:attrName>stroke.color</p:attrName>
                                        </p:attrNameLst>
                                      </p:cBhvr>
                                      <p:to>
                                        <a:srgbClr val="C00500"/>
                                      </p:to>
                                    </p:animClr>
                                    <p:set>
                                      <p:cBhvr>
                                        <p:cTn id="69" dur="500" fill="hold"/>
                                        <p:tgtEl>
                                          <p:spTgt spid="26"/>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06364" y="98853"/>
            <a:ext cx="5237877" cy="1785045"/>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知识查询</a:t>
            </a: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99971" y="224168"/>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58794" y="224168"/>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8" name="AutoShape 50"/>
          <p:cNvSpPr>
            <a:spLocks noChangeArrowheads="1"/>
          </p:cNvSpPr>
          <p:nvPr/>
        </p:nvSpPr>
        <p:spPr bwMode="auto">
          <a:xfrm>
            <a:off x="4667488" y="496213"/>
            <a:ext cx="2380853"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44" name="TextBox 43"/>
          <p:cNvSpPr txBox="1"/>
          <p:nvPr/>
        </p:nvSpPr>
        <p:spPr>
          <a:xfrm>
            <a:off x="4953191" y="496214"/>
            <a:ext cx="1809448"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经验示例</a:t>
            </a:r>
          </a:p>
        </p:txBody>
      </p:sp>
      <p:sp>
        <p:nvSpPr>
          <p:cNvPr id="28" name="矩形 27"/>
          <p:cNvSpPr/>
          <p:nvPr/>
        </p:nvSpPr>
        <p:spPr>
          <a:xfrm>
            <a:off x="518041" y="2667699"/>
            <a:ext cx="11437224" cy="380650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1112949"/>
            <a:ext cx="12192000" cy="5743082"/>
          </a:xfrm>
          <a:prstGeom prst="rect">
            <a:avLst/>
          </a:prstGeom>
        </p:spPr>
      </p:pic>
      <p:sp>
        <p:nvSpPr>
          <p:cNvPr id="11" name="矩形 10"/>
          <p:cNvSpPr/>
          <p:nvPr/>
        </p:nvSpPr>
        <p:spPr>
          <a:xfrm>
            <a:off x="8240350" y="3367318"/>
            <a:ext cx="1632584" cy="30587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12" name="矩形 11"/>
          <p:cNvSpPr/>
          <p:nvPr/>
        </p:nvSpPr>
        <p:spPr>
          <a:xfrm>
            <a:off x="118478" y="2361820"/>
            <a:ext cx="1632584" cy="305879"/>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pic>
        <p:nvPicPr>
          <p:cNvPr id="3" name="图片 2"/>
          <p:cNvPicPr>
            <a:picLocks noChangeAspect="1"/>
          </p:cNvPicPr>
          <p:nvPr/>
        </p:nvPicPr>
        <p:blipFill>
          <a:blip r:embed="rId4" cstate="print">
            <a:extLst>
              <a:ext uri="{28A0092B-C50C-407E-A947-70E740481C1C}">
                <a14:useLocalDpi xmlns="" xmlns:a14="http://schemas.microsoft.com/office/drawing/2010/main" val="0"/>
              </a:ext>
            </a:extLst>
          </a:blip>
          <a:stretch>
            <a:fillRect/>
          </a:stretch>
        </p:blipFill>
        <p:spPr>
          <a:xfrm>
            <a:off x="0" y="1841703"/>
            <a:ext cx="12192000" cy="4986957"/>
          </a:xfrm>
          <a:prstGeom prst="rect">
            <a:avLst/>
          </a:prstGeom>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290">
                                          <p:stCondLst>
                                            <p:cond delay="0"/>
                                          </p:stCondLst>
                                        </p:cTn>
                                        <p:tgtEl>
                                          <p:spTgt spid="38"/>
                                        </p:tgtEl>
                                      </p:cBhvr>
                                    </p:animEffect>
                                    <p:anim calcmode="lin" valueType="num">
                                      <p:cBhvr>
                                        <p:cTn id="8" dur="911" tmFilter="0,0; 0.14,0.36; 0.43,0.73; 0.71,0.91; 1.0,1.0">
                                          <p:stCondLst>
                                            <p:cond delay="0"/>
                                          </p:stCondLst>
                                        </p:cTn>
                                        <p:tgtEl>
                                          <p:spTgt spid="38"/>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38"/>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38"/>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38"/>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38"/>
                                        </p:tgtEl>
                                        <p:attrNameLst>
                                          <p:attrName>ppt_y</p:attrName>
                                        </p:attrNameLst>
                                      </p:cBhvr>
                                      <p:tavLst>
                                        <p:tav tm="0" fmla="#ppt_y-sin(pi*$)/81">
                                          <p:val>
                                            <p:fltVal val="0"/>
                                          </p:val>
                                        </p:tav>
                                        <p:tav tm="100000">
                                          <p:val>
                                            <p:fltVal val="1"/>
                                          </p:val>
                                        </p:tav>
                                      </p:tavLst>
                                    </p:anim>
                                    <p:animScale>
                                      <p:cBhvr>
                                        <p:cTn id="13" dur="13">
                                          <p:stCondLst>
                                            <p:cond delay="325"/>
                                          </p:stCondLst>
                                        </p:cTn>
                                        <p:tgtEl>
                                          <p:spTgt spid="38"/>
                                        </p:tgtEl>
                                      </p:cBhvr>
                                      <p:to x="100000" y="60000"/>
                                    </p:animScale>
                                    <p:animScale>
                                      <p:cBhvr>
                                        <p:cTn id="14" dur="83" decel="50000">
                                          <p:stCondLst>
                                            <p:cond delay="338"/>
                                          </p:stCondLst>
                                        </p:cTn>
                                        <p:tgtEl>
                                          <p:spTgt spid="38"/>
                                        </p:tgtEl>
                                      </p:cBhvr>
                                      <p:to x="100000" y="100000"/>
                                    </p:animScale>
                                    <p:animScale>
                                      <p:cBhvr>
                                        <p:cTn id="15" dur="13">
                                          <p:stCondLst>
                                            <p:cond delay="656"/>
                                          </p:stCondLst>
                                        </p:cTn>
                                        <p:tgtEl>
                                          <p:spTgt spid="38"/>
                                        </p:tgtEl>
                                      </p:cBhvr>
                                      <p:to x="100000" y="80000"/>
                                    </p:animScale>
                                    <p:animScale>
                                      <p:cBhvr>
                                        <p:cTn id="16" dur="83" decel="50000">
                                          <p:stCondLst>
                                            <p:cond delay="669"/>
                                          </p:stCondLst>
                                        </p:cTn>
                                        <p:tgtEl>
                                          <p:spTgt spid="38"/>
                                        </p:tgtEl>
                                      </p:cBhvr>
                                      <p:to x="100000" y="100000"/>
                                    </p:animScale>
                                    <p:animScale>
                                      <p:cBhvr>
                                        <p:cTn id="17" dur="13">
                                          <p:stCondLst>
                                            <p:cond delay="821"/>
                                          </p:stCondLst>
                                        </p:cTn>
                                        <p:tgtEl>
                                          <p:spTgt spid="38"/>
                                        </p:tgtEl>
                                      </p:cBhvr>
                                      <p:to x="100000" y="90000"/>
                                    </p:animScale>
                                    <p:animScale>
                                      <p:cBhvr>
                                        <p:cTn id="18" dur="83" decel="50000">
                                          <p:stCondLst>
                                            <p:cond delay="834"/>
                                          </p:stCondLst>
                                        </p:cTn>
                                        <p:tgtEl>
                                          <p:spTgt spid="38"/>
                                        </p:tgtEl>
                                      </p:cBhvr>
                                      <p:to x="100000" y="100000"/>
                                    </p:animScale>
                                    <p:animScale>
                                      <p:cBhvr>
                                        <p:cTn id="19" dur="13">
                                          <p:stCondLst>
                                            <p:cond delay="904"/>
                                          </p:stCondLst>
                                        </p:cTn>
                                        <p:tgtEl>
                                          <p:spTgt spid="38"/>
                                        </p:tgtEl>
                                      </p:cBhvr>
                                      <p:to x="100000" y="95000"/>
                                    </p:animScale>
                                    <p:animScale>
                                      <p:cBhvr>
                                        <p:cTn id="20" dur="83" decel="50000">
                                          <p:stCondLst>
                                            <p:cond delay="917"/>
                                          </p:stCondLst>
                                        </p:cTn>
                                        <p:tgtEl>
                                          <p:spTgt spid="38"/>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44"/>
                                        </p:tgtEl>
                                        <p:attrNameLst>
                                          <p:attrName>style.visibility</p:attrName>
                                        </p:attrNameLst>
                                      </p:cBhvr>
                                      <p:to>
                                        <p:strVal val="visible"/>
                                      </p:to>
                                    </p:set>
                                    <p:animEffect transition="in" filter="wipe(down)">
                                      <p:cBhvr>
                                        <p:cTn id="25" dur="145">
                                          <p:stCondLst>
                                            <p:cond delay="0"/>
                                          </p:stCondLst>
                                        </p:cTn>
                                        <p:tgtEl>
                                          <p:spTgt spid="44"/>
                                        </p:tgtEl>
                                      </p:cBhvr>
                                    </p:animEffect>
                                    <p:anim calcmode="lin" valueType="num">
                                      <p:cBhvr>
                                        <p:cTn id="26" dur="456" tmFilter="0,0; 0.14,0.36; 0.43,0.73; 0.71,0.91; 1.0,1.0">
                                          <p:stCondLst>
                                            <p:cond delay="0"/>
                                          </p:stCondLst>
                                        </p:cTn>
                                        <p:tgtEl>
                                          <p:spTgt spid="44"/>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44"/>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44"/>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44"/>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44"/>
                                        </p:tgtEl>
                                        <p:attrNameLst>
                                          <p:attrName>ppt_y</p:attrName>
                                        </p:attrNameLst>
                                      </p:cBhvr>
                                      <p:tavLst>
                                        <p:tav tm="0" fmla="#ppt_y-sin(pi*$)/81">
                                          <p:val>
                                            <p:fltVal val="0"/>
                                          </p:val>
                                        </p:tav>
                                        <p:tav tm="100000">
                                          <p:val>
                                            <p:fltVal val="1"/>
                                          </p:val>
                                        </p:tav>
                                      </p:tavLst>
                                    </p:anim>
                                    <p:animScale>
                                      <p:cBhvr>
                                        <p:cTn id="31" dur="7">
                                          <p:stCondLst>
                                            <p:cond delay="163"/>
                                          </p:stCondLst>
                                        </p:cTn>
                                        <p:tgtEl>
                                          <p:spTgt spid="44"/>
                                        </p:tgtEl>
                                      </p:cBhvr>
                                      <p:to x="100000" y="60000"/>
                                    </p:animScale>
                                    <p:animScale>
                                      <p:cBhvr>
                                        <p:cTn id="32" dur="42" decel="50000">
                                          <p:stCondLst>
                                            <p:cond delay="169"/>
                                          </p:stCondLst>
                                        </p:cTn>
                                        <p:tgtEl>
                                          <p:spTgt spid="44"/>
                                        </p:tgtEl>
                                      </p:cBhvr>
                                      <p:to x="100000" y="100000"/>
                                    </p:animScale>
                                    <p:animScale>
                                      <p:cBhvr>
                                        <p:cTn id="33" dur="7">
                                          <p:stCondLst>
                                            <p:cond delay="328"/>
                                          </p:stCondLst>
                                        </p:cTn>
                                        <p:tgtEl>
                                          <p:spTgt spid="44"/>
                                        </p:tgtEl>
                                      </p:cBhvr>
                                      <p:to x="100000" y="80000"/>
                                    </p:animScale>
                                    <p:animScale>
                                      <p:cBhvr>
                                        <p:cTn id="34" dur="42" decel="50000">
                                          <p:stCondLst>
                                            <p:cond delay="335"/>
                                          </p:stCondLst>
                                        </p:cTn>
                                        <p:tgtEl>
                                          <p:spTgt spid="44"/>
                                        </p:tgtEl>
                                      </p:cBhvr>
                                      <p:to x="100000" y="100000"/>
                                    </p:animScale>
                                    <p:animScale>
                                      <p:cBhvr>
                                        <p:cTn id="35" dur="7">
                                          <p:stCondLst>
                                            <p:cond delay="411"/>
                                          </p:stCondLst>
                                        </p:cTn>
                                        <p:tgtEl>
                                          <p:spTgt spid="44"/>
                                        </p:tgtEl>
                                      </p:cBhvr>
                                      <p:to x="100000" y="90000"/>
                                    </p:animScale>
                                    <p:animScale>
                                      <p:cBhvr>
                                        <p:cTn id="36" dur="42" decel="50000">
                                          <p:stCondLst>
                                            <p:cond delay="417"/>
                                          </p:stCondLst>
                                        </p:cTn>
                                        <p:tgtEl>
                                          <p:spTgt spid="44"/>
                                        </p:tgtEl>
                                      </p:cBhvr>
                                      <p:to x="100000" y="100000"/>
                                    </p:animScale>
                                    <p:animScale>
                                      <p:cBhvr>
                                        <p:cTn id="37" dur="7">
                                          <p:stCondLst>
                                            <p:cond delay="452"/>
                                          </p:stCondLst>
                                        </p:cTn>
                                        <p:tgtEl>
                                          <p:spTgt spid="44"/>
                                        </p:tgtEl>
                                      </p:cBhvr>
                                      <p:to x="100000" y="95000"/>
                                    </p:animScale>
                                    <p:animScale>
                                      <p:cBhvr>
                                        <p:cTn id="38" dur="42" decel="50000">
                                          <p:stCondLst>
                                            <p:cond delay="459"/>
                                          </p:stCondLst>
                                        </p:cTn>
                                        <p:tgtEl>
                                          <p:spTgt spid="44"/>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diamond(in)">
                                      <p:cBhvr>
                                        <p:cTn id="43" dur="500"/>
                                        <p:tgtEl>
                                          <p:spTgt spid="2"/>
                                        </p:tgtEl>
                                      </p:cBhvr>
                                    </p:animEffect>
                                  </p:childTnLst>
                                </p:cTn>
                              </p:par>
                            </p:childTnLst>
                          </p:cTn>
                        </p:par>
                        <p:par>
                          <p:cTn id="44" fill="hold">
                            <p:stCondLst>
                              <p:cond delay="500"/>
                            </p:stCondLst>
                            <p:childTnLst>
                              <p:par>
                                <p:cTn id="45" presetID="10" presetClass="entr" presetSubtype="0" fill="hold"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fade">
                                      <p:cBhvr>
                                        <p:cTn id="47" dur="500"/>
                                        <p:tgtEl>
                                          <p:spTgt spid="12"/>
                                        </p:tgtEl>
                                      </p:cBhvr>
                                    </p:animEffec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500" fill="hold"/>
                                        <p:tgtEl>
                                          <p:spTgt spid="12"/>
                                        </p:tgtEl>
                                        <p:attrNameLst>
                                          <p:attrName>stroke.color</p:attrName>
                                        </p:attrNameLst>
                                      </p:cBhvr>
                                      <p:to>
                                        <a:srgbClr val="C00500"/>
                                      </p:to>
                                    </p:animClr>
                                    <p:set>
                                      <p:cBhvr>
                                        <p:cTn id="52" dur="500" fill="hold"/>
                                        <p:tgtEl>
                                          <p:spTgt spid="12"/>
                                        </p:tgtEl>
                                        <p:attrNameLst>
                                          <p:attrName>stroke.on</p:attrName>
                                        </p:attrNameLst>
                                      </p:cBhvr>
                                      <p:to>
                                        <p:strVal val="true"/>
                                      </p:to>
                                    </p:set>
                                  </p:childTnLst>
                                </p:cTn>
                              </p:par>
                            </p:childTnLst>
                          </p:cTn>
                        </p:par>
                        <p:par>
                          <p:cTn id="53" fill="hold">
                            <p:stCondLst>
                              <p:cond delay="500"/>
                            </p:stCondLst>
                            <p:childTnLst>
                              <p:par>
                                <p:cTn id="54" presetID="10" presetClass="entr" presetSubtype="0" fill="hold" nodeType="afterEffect">
                                  <p:stCondLst>
                                    <p:cond delay="0"/>
                                  </p:stCondLst>
                                  <p:childTnLst>
                                    <p:set>
                                      <p:cBhvr>
                                        <p:cTn id="55" dur="1" fill="hold">
                                          <p:stCondLst>
                                            <p:cond delay="0"/>
                                          </p:stCondLst>
                                        </p:cTn>
                                        <p:tgtEl>
                                          <p:spTgt spid="11"/>
                                        </p:tgtEl>
                                        <p:attrNameLst>
                                          <p:attrName>style.visibility</p:attrName>
                                        </p:attrNameLst>
                                      </p:cBhvr>
                                      <p:to>
                                        <p:strVal val="visible"/>
                                      </p:to>
                                    </p:set>
                                    <p:animEffect transition="in" filter="fade">
                                      <p:cBhvr>
                                        <p:cTn id="56" dur="500"/>
                                        <p:tgtEl>
                                          <p:spTgt spid="11"/>
                                        </p:tgtEl>
                                      </p:cBhvr>
                                    </p:animEffect>
                                  </p:childTnLst>
                                </p:cTn>
                              </p:par>
                            </p:childTnLst>
                          </p:cTn>
                        </p:par>
                      </p:childTnLst>
                    </p:cTn>
                  </p:par>
                  <p:par>
                    <p:cTn id="57" fill="hold">
                      <p:stCondLst>
                        <p:cond delay="indefinite"/>
                      </p:stCondLst>
                      <p:childTnLst>
                        <p:par>
                          <p:cTn id="58" fill="hold">
                            <p:stCondLst>
                              <p:cond delay="0"/>
                            </p:stCondLst>
                            <p:childTnLst>
                              <p:par>
                                <p:cTn id="59" presetID="7" presetClass="emph" presetSubtype="2" fill="hold" nodeType="clickEffect">
                                  <p:stCondLst>
                                    <p:cond delay="0"/>
                                  </p:stCondLst>
                                  <p:childTnLst>
                                    <p:animClr clrSpc="rgb" dir="cw">
                                      <p:cBhvr>
                                        <p:cTn id="60" dur="500" fill="hold"/>
                                        <p:tgtEl>
                                          <p:spTgt spid="11"/>
                                        </p:tgtEl>
                                        <p:attrNameLst>
                                          <p:attrName>stroke.color</p:attrName>
                                        </p:attrNameLst>
                                      </p:cBhvr>
                                      <p:to>
                                        <a:srgbClr val="C00500"/>
                                      </p:to>
                                    </p:animClr>
                                    <p:set>
                                      <p:cBhvr>
                                        <p:cTn id="61" dur="500" fill="hold"/>
                                        <p:tgtEl>
                                          <p:spTgt spid="11"/>
                                        </p:tgtEl>
                                        <p:attrNameLst>
                                          <p:attrName>stroke.on</p:attrName>
                                        </p:attrNameLst>
                                      </p:cBhvr>
                                      <p:to>
                                        <p:strVal val="true"/>
                                      </p:to>
                                    </p:set>
                                  </p:childTnLst>
                                </p:cTn>
                              </p:par>
                            </p:childTnLst>
                          </p:cTn>
                        </p:par>
                      </p:childTnLst>
                    </p:cTn>
                  </p:par>
                  <p:par>
                    <p:cTn id="62" fill="hold">
                      <p:stCondLst>
                        <p:cond delay="indefinite"/>
                      </p:stCondLst>
                      <p:childTnLst>
                        <p:par>
                          <p:cTn id="63" fill="hold">
                            <p:stCondLst>
                              <p:cond delay="0"/>
                            </p:stCondLst>
                            <p:childTnLst>
                              <p:par>
                                <p:cTn id="64" presetID="2" presetClass="entr" presetSubtype="4" fill="hold" nodeType="clickEffect">
                                  <p:stCondLst>
                                    <p:cond delay="0"/>
                                  </p:stCondLst>
                                  <p:childTnLst>
                                    <p:set>
                                      <p:cBhvr>
                                        <p:cTn id="65" dur="1" fill="hold">
                                          <p:stCondLst>
                                            <p:cond delay="0"/>
                                          </p:stCondLst>
                                        </p:cTn>
                                        <p:tgtEl>
                                          <p:spTgt spid="3"/>
                                        </p:tgtEl>
                                        <p:attrNameLst>
                                          <p:attrName>style.visibility</p:attrName>
                                        </p:attrNameLst>
                                      </p:cBhvr>
                                      <p:to>
                                        <p:strVal val="visible"/>
                                      </p:to>
                                    </p:set>
                                    <p:anim calcmode="lin" valueType="num">
                                      <p:cBhvr additive="base">
                                        <p:cTn id="66" dur="500" fill="hold"/>
                                        <p:tgtEl>
                                          <p:spTgt spid="3"/>
                                        </p:tgtEl>
                                        <p:attrNameLst>
                                          <p:attrName>ppt_x</p:attrName>
                                        </p:attrNameLst>
                                      </p:cBhvr>
                                      <p:tavLst>
                                        <p:tav tm="0">
                                          <p:val>
                                            <p:strVal val="#ppt_x"/>
                                          </p:val>
                                        </p:tav>
                                        <p:tav tm="100000">
                                          <p:val>
                                            <p:strVal val="#ppt_x"/>
                                          </p:val>
                                        </p:tav>
                                      </p:tavLst>
                                    </p:anim>
                                    <p:anim calcmode="lin" valueType="num">
                                      <p:cBhvr additive="base">
                                        <p:cTn id="67"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44"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52.png"/>
          <p:cNvPicPr>
            <a:picLocks noChangeAspect="1"/>
          </p:cNvPicPr>
          <p:nvPr/>
        </p:nvPicPr>
        <p:blipFill>
          <a:blip r:embed="rId3" cstate="print"/>
          <a:stretch>
            <a:fillRect/>
          </a:stretch>
        </p:blipFill>
        <p:spPr>
          <a:xfrm>
            <a:off x="0" y="956373"/>
            <a:ext cx="12192000" cy="5957247"/>
          </a:xfrm>
          <a:prstGeom prst="rect">
            <a:avLst/>
          </a:prstGeom>
        </p:spPr>
      </p:pic>
      <p:sp>
        <p:nvSpPr>
          <p:cNvPr id="75" name="Text Box 27" descr="2"/>
          <p:cNvSpPr txBox="1">
            <a:spLocks noChangeArrowheads="1"/>
          </p:cNvSpPr>
          <p:nvPr/>
        </p:nvSpPr>
        <p:spPr bwMode="gray">
          <a:xfrm>
            <a:off x="823617" y="64347"/>
            <a:ext cx="5237877" cy="1785045"/>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知识查询</a:t>
            </a: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17224" y="189662"/>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76047" y="189662"/>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21" name="AutoShape 50"/>
          <p:cNvSpPr>
            <a:spLocks noChangeArrowheads="1"/>
          </p:cNvSpPr>
          <p:nvPr/>
        </p:nvSpPr>
        <p:spPr bwMode="auto">
          <a:xfrm>
            <a:off x="4781570" y="334652"/>
            <a:ext cx="2476087" cy="50966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24" name="TextBox 23"/>
          <p:cNvSpPr txBox="1"/>
          <p:nvPr/>
        </p:nvSpPr>
        <p:spPr>
          <a:xfrm>
            <a:off x="4876804" y="425662"/>
            <a:ext cx="2285619"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法律法规查询</a:t>
            </a:r>
          </a:p>
        </p:txBody>
      </p:sp>
      <p:sp>
        <p:nvSpPr>
          <p:cNvPr id="33" name="矩形 32"/>
          <p:cNvSpPr/>
          <p:nvPr/>
        </p:nvSpPr>
        <p:spPr>
          <a:xfrm flipV="1">
            <a:off x="381954" y="2656936"/>
            <a:ext cx="1202330" cy="29329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35" name="矩形 34"/>
          <p:cNvSpPr/>
          <p:nvPr/>
        </p:nvSpPr>
        <p:spPr>
          <a:xfrm>
            <a:off x="1725283" y="2899190"/>
            <a:ext cx="10179999" cy="350852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wipe(down)">
                                      <p:cBhvr>
                                        <p:cTn id="7" dur="145">
                                          <p:stCondLst>
                                            <p:cond delay="0"/>
                                          </p:stCondLst>
                                        </p:cTn>
                                        <p:tgtEl>
                                          <p:spTgt spid="21"/>
                                        </p:tgtEl>
                                      </p:cBhvr>
                                    </p:animEffect>
                                    <p:anim calcmode="lin" valueType="num">
                                      <p:cBhvr>
                                        <p:cTn id="8" dur="456" tmFilter="0,0; 0.14,0.36; 0.43,0.73; 0.71,0.91; 1.0,1.0">
                                          <p:stCondLst>
                                            <p:cond delay="0"/>
                                          </p:stCondLst>
                                        </p:cTn>
                                        <p:tgtEl>
                                          <p:spTgt spid="21"/>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21"/>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21"/>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21"/>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21"/>
                                        </p:tgtEl>
                                        <p:attrNameLst>
                                          <p:attrName>ppt_y</p:attrName>
                                        </p:attrNameLst>
                                      </p:cBhvr>
                                      <p:tavLst>
                                        <p:tav tm="0" fmla="#ppt_y-sin(pi*$)/81">
                                          <p:val>
                                            <p:fltVal val="0"/>
                                          </p:val>
                                        </p:tav>
                                        <p:tav tm="100000">
                                          <p:val>
                                            <p:fltVal val="1"/>
                                          </p:val>
                                        </p:tav>
                                      </p:tavLst>
                                    </p:anim>
                                    <p:animScale>
                                      <p:cBhvr>
                                        <p:cTn id="13" dur="7">
                                          <p:stCondLst>
                                            <p:cond delay="163"/>
                                          </p:stCondLst>
                                        </p:cTn>
                                        <p:tgtEl>
                                          <p:spTgt spid="21"/>
                                        </p:tgtEl>
                                      </p:cBhvr>
                                      <p:to x="100000" y="60000"/>
                                    </p:animScale>
                                    <p:animScale>
                                      <p:cBhvr>
                                        <p:cTn id="14" dur="42" decel="50000">
                                          <p:stCondLst>
                                            <p:cond delay="169"/>
                                          </p:stCondLst>
                                        </p:cTn>
                                        <p:tgtEl>
                                          <p:spTgt spid="21"/>
                                        </p:tgtEl>
                                      </p:cBhvr>
                                      <p:to x="100000" y="100000"/>
                                    </p:animScale>
                                    <p:animScale>
                                      <p:cBhvr>
                                        <p:cTn id="15" dur="7">
                                          <p:stCondLst>
                                            <p:cond delay="328"/>
                                          </p:stCondLst>
                                        </p:cTn>
                                        <p:tgtEl>
                                          <p:spTgt spid="21"/>
                                        </p:tgtEl>
                                      </p:cBhvr>
                                      <p:to x="100000" y="80000"/>
                                    </p:animScale>
                                    <p:animScale>
                                      <p:cBhvr>
                                        <p:cTn id="16" dur="42" decel="50000">
                                          <p:stCondLst>
                                            <p:cond delay="335"/>
                                          </p:stCondLst>
                                        </p:cTn>
                                        <p:tgtEl>
                                          <p:spTgt spid="21"/>
                                        </p:tgtEl>
                                      </p:cBhvr>
                                      <p:to x="100000" y="100000"/>
                                    </p:animScale>
                                    <p:animScale>
                                      <p:cBhvr>
                                        <p:cTn id="17" dur="7">
                                          <p:stCondLst>
                                            <p:cond delay="411"/>
                                          </p:stCondLst>
                                        </p:cTn>
                                        <p:tgtEl>
                                          <p:spTgt spid="21"/>
                                        </p:tgtEl>
                                      </p:cBhvr>
                                      <p:to x="100000" y="90000"/>
                                    </p:animScale>
                                    <p:animScale>
                                      <p:cBhvr>
                                        <p:cTn id="18" dur="42" decel="50000">
                                          <p:stCondLst>
                                            <p:cond delay="417"/>
                                          </p:stCondLst>
                                        </p:cTn>
                                        <p:tgtEl>
                                          <p:spTgt spid="21"/>
                                        </p:tgtEl>
                                      </p:cBhvr>
                                      <p:to x="100000" y="100000"/>
                                    </p:animScale>
                                    <p:animScale>
                                      <p:cBhvr>
                                        <p:cTn id="19" dur="7">
                                          <p:stCondLst>
                                            <p:cond delay="452"/>
                                          </p:stCondLst>
                                        </p:cTn>
                                        <p:tgtEl>
                                          <p:spTgt spid="21"/>
                                        </p:tgtEl>
                                      </p:cBhvr>
                                      <p:to x="100000" y="95000"/>
                                    </p:animScale>
                                    <p:animScale>
                                      <p:cBhvr>
                                        <p:cTn id="20" dur="42" decel="50000">
                                          <p:stCondLst>
                                            <p:cond delay="459"/>
                                          </p:stCondLst>
                                        </p:cTn>
                                        <p:tgtEl>
                                          <p:spTgt spid="21"/>
                                        </p:tgtEl>
                                      </p:cBhvr>
                                      <p:to x="100000" y="100000"/>
                                    </p:animScale>
                                  </p:childTnLst>
                                </p:cTn>
                              </p:par>
                            </p:childTnLst>
                          </p:cTn>
                        </p:par>
                        <p:par>
                          <p:cTn id="21" fill="hold">
                            <p:stCondLst>
                              <p:cond delay="501"/>
                            </p:stCondLst>
                            <p:childTnLst>
                              <p:par>
                                <p:cTn id="22" presetID="26" presetClass="entr" presetSubtype="0" fill="hold" grpId="0" nodeType="after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wipe(down)">
                                      <p:cBhvr>
                                        <p:cTn id="24" dur="145">
                                          <p:stCondLst>
                                            <p:cond delay="0"/>
                                          </p:stCondLst>
                                        </p:cTn>
                                        <p:tgtEl>
                                          <p:spTgt spid="24"/>
                                        </p:tgtEl>
                                      </p:cBhvr>
                                    </p:animEffect>
                                    <p:anim calcmode="lin" valueType="num">
                                      <p:cBhvr>
                                        <p:cTn id="25" dur="456" tmFilter="0,0; 0.14,0.36; 0.43,0.73; 0.71,0.91; 1.0,1.0">
                                          <p:stCondLst>
                                            <p:cond delay="0"/>
                                          </p:stCondLst>
                                        </p:cTn>
                                        <p:tgtEl>
                                          <p:spTgt spid="24"/>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24"/>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24"/>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24"/>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24"/>
                                        </p:tgtEl>
                                        <p:attrNameLst>
                                          <p:attrName>ppt_y</p:attrName>
                                        </p:attrNameLst>
                                      </p:cBhvr>
                                      <p:tavLst>
                                        <p:tav tm="0" fmla="#ppt_y-sin(pi*$)/81">
                                          <p:val>
                                            <p:fltVal val="0"/>
                                          </p:val>
                                        </p:tav>
                                        <p:tav tm="100000">
                                          <p:val>
                                            <p:fltVal val="1"/>
                                          </p:val>
                                        </p:tav>
                                      </p:tavLst>
                                    </p:anim>
                                    <p:animScale>
                                      <p:cBhvr>
                                        <p:cTn id="30" dur="7">
                                          <p:stCondLst>
                                            <p:cond delay="163"/>
                                          </p:stCondLst>
                                        </p:cTn>
                                        <p:tgtEl>
                                          <p:spTgt spid="24"/>
                                        </p:tgtEl>
                                      </p:cBhvr>
                                      <p:to x="100000" y="60000"/>
                                    </p:animScale>
                                    <p:animScale>
                                      <p:cBhvr>
                                        <p:cTn id="31" dur="42" decel="50000">
                                          <p:stCondLst>
                                            <p:cond delay="169"/>
                                          </p:stCondLst>
                                        </p:cTn>
                                        <p:tgtEl>
                                          <p:spTgt spid="24"/>
                                        </p:tgtEl>
                                      </p:cBhvr>
                                      <p:to x="100000" y="100000"/>
                                    </p:animScale>
                                    <p:animScale>
                                      <p:cBhvr>
                                        <p:cTn id="32" dur="7">
                                          <p:stCondLst>
                                            <p:cond delay="328"/>
                                          </p:stCondLst>
                                        </p:cTn>
                                        <p:tgtEl>
                                          <p:spTgt spid="24"/>
                                        </p:tgtEl>
                                      </p:cBhvr>
                                      <p:to x="100000" y="80000"/>
                                    </p:animScale>
                                    <p:animScale>
                                      <p:cBhvr>
                                        <p:cTn id="33" dur="42" decel="50000">
                                          <p:stCondLst>
                                            <p:cond delay="335"/>
                                          </p:stCondLst>
                                        </p:cTn>
                                        <p:tgtEl>
                                          <p:spTgt spid="24"/>
                                        </p:tgtEl>
                                      </p:cBhvr>
                                      <p:to x="100000" y="100000"/>
                                    </p:animScale>
                                    <p:animScale>
                                      <p:cBhvr>
                                        <p:cTn id="34" dur="7">
                                          <p:stCondLst>
                                            <p:cond delay="411"/>
                                          </p:stCondLst>
                                        </p:cTn>
                                        <p:tgtEl>
                                          <p:spTgt spid="24"/>
                                        </p:tgtEl>
                                      </p:cBhvr>
                                      <p:to x="100000" y="90000"/>
                                    </p:animScale>
                                    <p:animScale>
                                      <p:cBhvr>
                                        <p:cTn id="35" dur="42" decel="50000">
                                          <p:stCondLst>
                                            <p:cond delay="417"/>
                                          </p:stCondLst>
                                        </p:cTn>
                                        <p:tgtEl>
                                          <p:spTgt spid="24"/>
                                        </p:tgtEl>
                                      </p:cBhvr>
                                      <p:to x="100000" y="100000"/>
                                    </p:animScale>
                                    <p:animScale>
                                      <p:cBhvr>
                                        <p:cTn id="36" dur="7">
                                          <p:stCondLst>
                                            <p:cond delay="452"/>
                                          </p:stCondLst>
                                        </p:cTn>
                                        <p:tgtEl>
                                          <p:spTgt spid="24"/>
                                        </p:tgtEl>
                                      </p:cBhvr>
                                      <p:to x="100000" y="95000"/>
                                    </p:animScale>
                                    <p:animScale>
                                      <p:cBhvr>
                                        <p:cTn id="37" dur="42" decel="50000">
                                          <p:stCondLst>
                                            <p:cond delay="459"/>
                                          </p:stCondLst>
                                        </p:cTn>
                                        <p:tgtEl>
                                          <p:spTgt spid="24"/>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diamond(in)">
                                      <p:cBhvr>
                                        <p:cTn id="42" dur="500"/>
                                        <p:tgtEl>
                                          <p:spTgt spid="11"/>
                                        </p:tgtEl>
                                      </p:cBhvr>
                                    </p:animEffect>
                                  </p:childTnLst>
                                </p:cTn>
                              </p:par>
                            </p:childTnLst>
                          </p:cTn>
                        </p:par>
                      </p:childTnLst>
                    </p:cTn>
                  </p:par>
                  <p:par>
                    <p:cTn id="43" fill="hold">
                      <p:stCondLst>
                        <p:cond delay="indefinite"/>
                      </p:stCondLst>
                      <p:childTnLst>
                        <p:par>
                          <p:cTn id="44" fill="hold">
                            <p:stCondLst>
                              <p:cond delay="0"/>
                            </p:stCondLst>
                            <p:childTnLst>
                              <p:par>
                                <p:cTn id="45" presetID="7" presetClass="emph" presetSubtype="2" fill="hold" nodeType="clickEffect">
                                  <p:stCondLst>
                                    <p:cond delay="0"/>
                                  </p:stCondLst>
                                  <p:childTnLst>
                                    <p:animClr clrSpc="rgb" dir="cw">
                                      <p:cBhvr>
                                        <p:cTn id="46" dur="500" fill="hold"/>
                                        <p:tgtEl>
                                          <p:spTgt spid="33"/>
                                        </p:tgtEl>
                                        <p:attrNameLst>
                                          <p:attrName>stroke.color</p:attrName>
                                        </p:attrNameLst>
                                      </p:cBhvr>
                                      <p:to>
                                        <a:srgbClr val="C00000"/>
                                      </p:to>
                                    </p:animClr>
                                    <p:set>
                                      <p:cBhvr>
                                        <p:cTn id="47" dur="500" fill="hold"/>
                                        <p:tgtEl>
                                          <p:spTgt spid="33"/>
                                        </p:tgtEl>
                                        <p:attrNameLst>
                                          <p:attrName>stroke.on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500" fill="hold"/>
                                        <p:tgtEl>
                                          <p:spTgt spid="35"/>
                                        </p:tgtEl>
                                        <p:attrNameLst>
                                          <p:attrName>stroke.color</p:attrName>
                                        </p:attrNameLst>
                                      </p:cBhvr>
                                      <p:to>
                                        <a:srgbClr val="C00000"/>
                                      </p:to>
                                    </p:animClr>
                                    <p:set>
                                      <p:cBhvr>
                                        <p:cTn id="52" dur="500" fill="hold"/>
                                        <p:tgtEl>
                                          <p:spTgt spid="3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4"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descr="53.png"/>
          <p:cNvPicPr>
            <a:picLocks noChangeAspect="1"/>
          </p:cNvPicPr>
          <p:nvPr/>
        </p:nvPicPr>
        <p:blipFill>
          <a:blip r:embed="rId3" cstate="print"/>
          <a:stretch>
            <a:fillRect/>
          </a:stretch>
        </p:blipFill>
        <p:spPr>
          <a:xfrm>
            <a:off x="0" y="879717"/>
            <a:ext cx="12192000" cy="5975135"/>
          </a:xfrm>
          <a:prstGeom prst="rect">
            <a:avLst/>
          </a:prstGeom>
        </p:spPr>
      </p:pic>
      <p:sp>
        <p:nvSpPr>
          <p:cNvPr id="75" name="Text Box 27" descr="2"/>
          <p:cNvSpPr txBox="1">
            <a:spLocks noChangeArrowheads="1"/>
          </p:cNvSpPr>
          <p:nvPr/>
        </p:nvSpPr>
        <p:spPr bwMode="gray">
          <a:xfrm>
            <a:off x="806364" y="64347"/>
            <a:ext cx="5237877" cy="1785045"/>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知识查询</a:t>
            </a: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99971" y="189662"/>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58794" y="189662"/>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22" name="AutoShape 50"/>
          <p:cNvSpPr>
            <a:spLocks noChangeArrowheads="1"/>
          </p:cNvSpPr>
          <p:nvPr/>
        </p:nvSpPr>
        <p:spPr bwMode="auto">
          <a:xfrm>
            <a:off x="4979413" y="453352"/>
            <a:ext cx="2285619"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29" name="TextBox 28"/>
          <p:cNvSpPr txBox="1"/>
          <p:nvPr/>
        </p:nvSpPr>
        <p:spPr>
          <a:xfrm>
            <a:off x="5265115" y="453353"/>
            <a:ext cx="1714214" cy="415440"/>
          </a:xfrm>
          <a:prstGeom prst="rect">
            <a:avLst/>
          </a:prstGeom>
          <a:noFill/>
        </p:spPr>
        <p:txBody>
          <a:bodyPr wrap="square" lIns="121862" tIns="60931" rIns="121862" bIns="60931" rtlCol="0">
            <a:spAutoFit/>
          </a:bodyPr>
          <a:lstStyle/>
          <a:p>
            <a:pPr>
              <a:defRPr/>
            </a:pPr>
            <a:r>
              <a:rPr lang="zh-CN" altLang="en-US" sz="1900" dirty="0" smtClean="0">
                <a:solidFill>
                  <a:schemeClr val="bg1"/>
                </a:solidFill>
                <a:latin typeface="微软雅黑" pitchFamily="34" charset="-122"/>
                <a:ea typeface="微软雅黑" pitchFamily="34" charset="-122"/>
              </a:rPr>
              <a:t>图集库查询</a:t>
            </a:r>
          </a:p>
        </p:txBody>
      </p:sp>
      <p:sp>
        <p:nvSpPr>
          <p:cNvPr id="30" name="矩形 29"/>
          <p:cNvSpPr/>
          <p:nvPr/>
        </p:nvSpPr>
        <p:spPr>
          <a:xfrm flipV="1">
            <a:off x="1746657" y="2708694"/>
            <a:ext cx="9901856" cy="3590485"/>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31" name="矩形 30"/>
          <p:cNvSpPr/>
          <p:nvPr/>
        </p:nvSpPr>
        <p:spPr>
          <a:xfrm>
            <a:off x="177292" y="4481986"/>
            <a:ext cx="1442017" cy="288187"/>
          </a:xfrm>
          <a:prstGeom prst="rect">
            <a:avLst/>
          </a:prstGeom>
          <a:noFill/>
          <a:ln w="190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down)">
                                      <p:cBhvr>
                                        <p:cTn id="7" dur="290">
                                          <p:stCondLst>
                                            <p:cond delay="0"/>
                                          </p:stCondLst>
                                        </p:cTn>
                                        <p:tgtEl>
                                          <p:spTgt spid="22"/>
                                        </p:tgtEl>
                                      </p:cBhvr>
                                    </p:animEffect>
                                    <p:anim calcmode="lin" valueType="num">
                                      <p:cBhvr>
                                        <p:cTn id="8" dur="911" tmFilter="0,0; 0.14,0.36; 0.43,0.73; 0.71,0.91; 1.0,1.0">
                                          <p:stCondLst>
                                            <p:cond delay="0"/>
                                          </p:stCondLst>
                                        </p:cTn>
                                        <p:tgtEl>
                                          <p:spTgt spid="22"/>
                                        </p:tgtEl>
                                        <p:attrNameLst>
                                          <p:attrName>ppt_x</p:attrName>
                                        </p:attrNameLst>
                                      </p:cBhvr>
                                      <p:tavLst>
                                        <p:tav tm="0">
                                          <p:val>
                                            <p:strVal val="#ppt_x-0.25"/>
                                          </p:val>
                                        </p:tav>
                                        <p:tav tm="100000">
                                          <p:val>
                                            <p:strVal val="#ppt_x"/>
                                          </p:val>
                                        </p:tav>
                                      </p:tavLst>
                                    </p:anim>
                                    <p:anim calcmode="lin" valueType="num">
                                      <p:cBhvr>
                                        <p:cTn id="9" dur="332" tmFilter="0.0,0.0; 0.25,0.07; 0.50,0.2; 0.75,0.467; 1.0,1.0">
                                          <p:stCondLst>
                                            <p:cond delay="0"/>
                                          </p:stCondLst>
                                        </p:cTn>
                                        <p:tgtEl>
                                          <p:spTgt spid="22"/>
                                        </p:tgtEl>
                                        <p:attrNameLst>
                                          <p:attrName>ppt_y</p:attrName>
                                        </p:attrNameLst>
                                      </p:cBhvr>
                                      <p:tavLst>
                                        <p:tav tm="0" fmla="#ppt_y-sin(pi*$)/3">
                                          <p:val>
                                            <p:fltVal val="0.5"/>
                                          </p:val>
                                        </p:tav>
                                        <p:tav tm="100000">
                                          <p:val>
                                            <p:fltVal val="1"/>
                                          </p:val>
                                        </p:tav>
                                      </p:tavLst>
                                    </p:anim>
                                    <p:anim calcmode="lin" valueType="num">
                                      <p:cBhvr>
                                        <p:cTn id="10" dur="332" tmFilter="0, 0; 0.125,0.2665; 0.25,0.4; 0.375,0.465; 0.5,0.5;  0.625,0.535; 0.75,0.6; 0.875,0.7335; 1,1">
                                          <p:stCondLst>
                                            <p:cond delay="332"/>
                                          </p:stCondLst>
                                        </p:cTn>
                                        <p:tgtEl>
                                          <p:spTgt spid="22"/>
                                        </p:tgtEl>
                                        <p:attrNameLst>
                                          <p:attrName>ppt_y</p:attrName>
                                        </p:attrNameLst>
                                      </p:cBhvr>
                                      <p:tavLst>
                                        <p:tav tm="0" fmla="#ppt_y-sin(pi*$)/9">
                                          <p:val>
                                            <p:fltVal val="0"/>
                                          </p:val>
                                        </p:tav>
                                        <p:tav tm="100000">
                                          <p:val>
                                            <p:fltVal val="1"/>
                                          </p:val>
                                        </p:tav>
                                      </p:tavLst>
                                    </p:anim>
                                    <p:anim calcmode="lin" valueType="num">
                                      <p:cBhvr>
                                        <p:cTn id="11" dur="166" tmFilter="0, 0; 0.125,0.2665; 0.25,0.4; 0.375,0.465; 0.5,0.5;  0.625,0.535; 0.75,0.6; 0.875,0.7335; 1,1">
                                          <p:stCondLst>
                                            <p:cond delay="662"/>
                                          </p:stCondLst>
                                        </p:cTn>
                                        <p:tgtEl>
                                          <p:spTgt spid="22"/>
                                        </p:tgtEl>
                                        <p:attrNameLst>
                                          <p:attrName>ppt_y</p:attrName>
                                        </p:attrNameLst>
                                      </p:cBhvr>
                                      <p:tavLst>
                                        <p:tav tm="0" fmla="#ppt_y-sin(pi*$)/27">
                                          <p:val>
                                            <p:fltVal val="0"/>
                                          </p:val>
                                        </p:tav>
                                        <p:tav tm="100000">
                                          <p:val>
                                            <p:fltVal val="1"/>
                                          </p:val>
                                        </p:tav>
                                      </p:tavLst>
                                    </p:anim>
                                    <p:anim calcmode="lin" valueType="num">
                                      <p:cBhvr>
                                        <p:cTn id="12" dur="82" tmFilter="0, 0; 0.125,0.2665; 0.25,0.4; 0.375,0.465; 0.5,0.5;  0.625,0.535; 0.75,0.6; 0.875,0.7335; 1,1">
                                          <p:stCondLst>
                                            <p:cond delay="828"/>
                                          </p:stCondLst>
                                        </p:cTn>
                                        <p:tgtEl>
                                          <p:spTgt spid="22"/>
                                        </p:tgtEl>
                                        <p:attrNameLst>
                                          <p:attrName>ppt_y</p:attrName>
                                        </p:attrNameLst>
                                      </p:cBhvr>
                                      <p:tavLst>
                                        <p:tav tm="0" fmla="#ppt_y-sin(pi*$)/81">
                                          <p:val>
                                            <p:fltVal val="0"/>
                                          </p:val>
                                        </p:tav>
                                        <p:tav tm="100000">
                                          <p:val>
                                            <p:fltVal val="1"/>
                                          </p:val>
                                        </p:tav>
                                      </p:tavLst>
                                    </p:anim>
                                    <p:animScale>
                                      <p:cBhvr>
                                        <p:cTn id="13" dur="13">
                                          <p:stCondLst>
                                            <p:cond delay="325"/>
                                          </p:stCondLst>
                                        </p:cTn>
                                        <p:tgtEl>
                                          <p:spTgt spid="22"/>
                                        </p:tgtEl>
                                      </p:cBhvr>
                                      <p:to x="100000" y="60000"/>
                                    </p:animScale>
                                    <p:animScale>
                                      <p:cBhvr>
                                        <p:cTn id="14" dur="83" decel="50000">
                                          <p:stCondLst>
                                            <p:cond delay="338"/>
                                          </p:stCondLst>
                                        </p:cTn>
                                        <p:tgtEl>
                                          <p:spTgt spid="22"/>
                                        </p:tgtEl>
                                      </p:cBhvr>
                                      <p:to x="100000" y="100000"/>
                                    </p:animScale>
                                    <p:animScale>
                                      <p:cBhvr>
                                        <p:cTn id="15" dur="13">
                                          <p:stCondLst>
                                            <p:cond delay="656"/>
                                          </p:stCondLst>
                                        </p:cTn>
                                        <p:tgtEl>
                                          <p:spTgt spid="22"/>
                                        </p:tgtEl>
                                      </p:cBhvr>
                                      <p:to x="100000" y="80000"/>
                                    </p:animScale>
                                    <p:animScale>
                                      <p:cBhvr>
                                        <p:cTn id="16" dur="83" decel="50000">
                                          <p:stCondLst>
                                            <p:cond delay="669"/>
                                          </p:stCondLst>
                                        </p:cTn>
                                        <p:tgtEl>
                                          <p:spTgt spid="22"/>
                                        </p:tgtEl>
                                      </p:cBhvr>
                                      <p:to x="100000" y="100000"/>
                                    </p:animScale>
                                    <p:animScale>
                                      <p:cBhvr>
                                        <p:cTn id="17" dur="13">
                                          <p:stCondLst>
                                            <p:cond delay="821"/>
                                          </p:stCondLst>
                                        </p:cTn>
                                        <p:tgtEl>
                                          <p:spTgt spid="22"/>
                                        </p:tgtEl>
                                      </p:cBhvr>
                                      <p:to x="100000" y="90000"/>
                                    </p:animScale>
                                    <p:animScale>
                                      <p:cBhvr>
                                        <p:cTn id="18" dur="83" decel="50000">
                                          <p:stCondLst>
                                            <p:cond delay="834"/>
                                          </p:stCondLst>
                                        </p:cTn>
                                        <p:tgtEl>
                                          <p:spTgt spid="22"/>
                                        </p:tgtEl>
                                      </p:cBhvr>
                                      <p:to x="100000" y="100000"/>
                                    </p:animScale>
                                    <p:animScale>
                                      <p:cBhvr>
                                        <p:cTn id="19" dur="13">
                                          <p:stCondLst>
                                            <p:cond delay="904"/>
                                          </p:stCondLst>
                                        </p:cTn>
                                        <p:tgtEl>
                                          <p:spTgt spid="22"/>
                                        </p:tgtEl>
                                      </p:cBhvr>
                                      <p:to x="100000" y="95000"/>
                                    </p:animScale>
                                    <p:animScale>
                                      <p:cBhvr>
                                        <p:cTn id="20" dur="83" decel="50000">
                                          <p:stCondLst>
                                            <p:cond delay="917"/>
                                          </p:stCondLst>
                                        </p:cTn>
                                        <p:tgtEl>
                                          <p:spTgt spid="2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6"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animEffect transition="in" filter="wipe(down)">
                                      <p:cBhvr>
                                        <p:cTn id="25" dur="145">
                                          <p:stCondLst>
                                            <p:cond delay="0"/>
                                          </p:stCondLst>
                                        </p:cTn>
                                        <p:tgtEl>
                                          <p:spTgt spid="29"/>
                                        </p:tgtEl>
                                      </p:cBhvr>
                                    </p:animEffect>
                                    <p:anim calcmode="lin" valueType="num">
                                      <p:cBhvr>
                                        <p:cTn id="26" dur="456"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27" dur="166"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28" dur="166" tmFilter="0, 0; 0.125,0.2665; 0.25,0.4; 0.375,0.465; 0.5,0.5;  0.625,0.535; 0.75,0.6; 0.875,0.7335; 1,1">
                                          <p:stCondLst>
                                            <p:cond delay="166"/>
                                          </p:stCondLst>
                                        </p:cTn>
                                        <p:tgtEl>
                                          <p:spTgt spid="29"/>
                                        </p:tgtEl>
                                        <p:attrNameLst>
                                          <p:attrName>ppt_y</p:attrName>
                                        </p:attrNameLst>
                                      </p:cBhvr>
                                      <p:tavLst>
                                        <p:tav tm="0" fmla="#ppt_y-sin(pi*$)/9">
                                          <p:val>
                                            <p:fltVal val="0"/>
                                          </p:val>
                                        </p:tav>
                                        <p:tav tm="100000">
                                          <p:val>
                                            <p:fltVal val="1"/>
                                          </p:val>
                                        </p:tav>
                                      </p:tavLst>
                                    </p:anim>
                                    <p:anim calcmode="lin" valueType="num">
                                      <p:cBhvr>
                                        <p:cTn id="29" dur="83" tmFilter="0, 0; 0.125,0.2665; 0.25,0.4; 0.375,0.465; 0.5,0.5;  0.625,0.535; 0.75,0.6; 0.875,0.7335; 1,1">
                                          <p:stCondLst>
                                            <p:cond delay="331"/>
                                          </p:stCondLst>
                                        </p:cTn>
                                        <p:tgtEl>
                                          <p:spTgt spid="29"/>
                                        </p:tgtEl>
                                        <p:attrNameLst>
                                          <p:attrName>ppt_y</p:attrName>
                                        </p:attrNameLst>
                                      </p:cBhvr>
                                      <p:tavLst>
                                        <p:tav tm="0" fmla="#ppt_y-sin(pi*$)/27">
                                          <p:val>
                                            <p:fltVal val="0"/>
                                          </p:val>
                                        </p:tav>
                                        <p:tav tm="100000">
                                          <p:val>
                                            <p:fltVal val="1"/>
                                          </p:val>
                                        </p:tav>
                                      </p:tavLst>
                                    </p:anim>
                                    <p:anim calcmode="lin" valueType="num">
                                      <p:cBhvr>
                                        <p:cTn id="30" dur="41" tmFilter="0, 0; 0.125,0.2665; 0.25,0.4; 0.375,0.465; 0.5,0.5;  0.625,0.535; 0.75,0.6; 0.875,0.7335; 1,1">
                                          <p:stCondLst>
                                            <p:cond delay="414"/>
                                          </p:stCondLst>
                                        </p:cTn>
                                        <p:tgtEl>
                                          <p:spTgt spid="29"/>
                                        </p:tgtEl>
                                        <p:attrNameLst>
                                          <p:attrName>ppt_y</p:attrName>
                                        </p:attrNameLst>
                                      </p:cBhvr>
                                      <p:tavLst>
                                        <p:tav tm="0" fmla="#ppt_y-sin(pi*$)/81">
                                          <p:val>
                                            <p:fltVal val="0"/>
                                          </p:val>
                                        </p:tav>
                                        <p:tav tm="100000">
                                          <p:val>
                                            <p:fltVal val="1"/>
                                          </p:val>
                                        </p:tav>
                                      </p:tavLst>
                                    </p:anim>
                                    <p:animScale>
                                      <p:cBhvr>
                                        <p:cTn id="31" dur="7">
                                          <p:stCondLst>
                                            <p:cond delay="163"/>
                                          </p:stCondLst>
                                        </p:cTn>
                                        <p:tgtEl>
                                          <p:spTgt spid="29"/>
                                        </p:tgtEl>
                                      </p:cBhvr>
                                      <p:to x="100000" y="60000"/>
                                    </p:animScale>
                                    <p:animScale>
                                      <p:cBhvr>
                                        <p:cTn id="32" dur="42" decel="50000">
                                          <p:stCondLst>
                                            <p:cond delay="169"/>
                                          </p:stCondLst>
                                        </p:cTn>
                                        <p:tgtEl>
                                          <p:spTgt spid="29"/>
                                        </p:tgtEl>
                                      </p:cBhvr>
                                      <p:to x="100000" y="100000"/>
                                    </p:animScale>
                                    <p:animScale>
                                      <p:cBhvr>
                                        <p:cTn id="33" dur="7">
                                          <p:stCondLst>
                                            <p:cond delay="328"/>
                                          </p:stCondLst>
                                        </p:cTn>
                                        <p:tgtEl>
                                          <p:spTgt spid="29"/>
                                        </p:tgtEl>
                                      </p:cBhvr>
                                      <p:to x="100000" y="80000"/>
                                    </p:animScale>
                                    <p:animScale>
                                      <p:cBhvr>
                                        <p:cTn id="34" dur="42" decel="50000">
                                          <p:stCondLst>
                                            <p:cond delay="335"/>
                                          </p:stCondLst>
                                        </p:cTn>
                                        <p:tgtEl>
                                          <p:spTgt spid="29"/>
                                        </p:tgtEl>
                                      </p:cBhvr>
                                      <p:to x="100000" y="100000"/>
                                    </p:animScale>
                                    <p:animScale>
                                      <p:cBhvr>
                                        <p:cTn id="35" dur="7">
                                          <p:stCondLst>
                                            <p:cond delay="411"/>
                                          </p:stCondLst>
                                        </p:cTn>
                                        <p:tgtEl>
                                          <p:spTgt spid="29"/>
                                        </p:tgtEl>
                                      </p:cBhvr>
                                      <p:to x="100000" y="90000"/>
                                    </p:animScale>
                                    <p:animScale>
                                      <p:cBhvr>
                                        <p:cTn id="36" dur="42" decel="50000">
                                          <p:stCondLst>
                                            <p:cond delay="417"/>
                                          </p:stCondLst>
                                        </p:cTn>
                                        <p:tgtEl>
                                          <p:spTgt spid="29"/>
                                        </p:tgtEl>
                                      </p:cBhvr>
                                      <p:to x="100000" y="100000"/>
                                    </p:animScale>
                                    <p:animScale>
                                      <p:cBhvr>
                                        <p:cTn id="37" dur="7">
                                          <p:stCondLst>
                                            <p:cond delay="452"/>
                                          </p:stCondLst>
                                        </p:cTn>
                                        <p:tgtEl>
                                          <p:spTgt spid="29"/>
                                        </p:tgtEl>
                                      </p:cBhvr>
                                      <p:to x="100000" y="95000"/>
                                    </p:animScale>
                                    <p:animScale>
                                      <p:cBhvr>
                                        <p:cTn id="38" dur="42" decel="50000">
                                          <p:stCondLst>
                                            <p:cond delay="459"/>
                                          </p:stCondLst>
                                        </p:cTn>
                                        <p:tgtEl>
                                          <p:spTgt spid="29"/>
                                        </p:tgtEl>
                                      </p:cBhvr>
                                      <p:to x="100000" y="100000"/>
                                    </p:animScale>
                                  </p:childTnLst>
                                </p:cTn>
                              </p:par>
                            </p:childTnLst>
                          </p:cTn>
                        </p:par>
                      </p:childTnLst>
                    </p:cTn>
                  </p:par>
                  <p:par>
                    <p:cTn id="39" fill="hold">
                      <p:stCondLst>
                        <p:cond delay="indefinite"/>
                      </p:stCondLst>
                      <p:childTnLst>
                        <p:par>
                          <p:cTn id="40" fill="hold">
                            <p:stCondLst>
                              <p:cond delay="0"/>
                            </p:stCondLst>
                            <p:childTnLst>
                              <p:par>
                                <p:cTn id="41" presetID="8" presetClass="entr" presetSubtype="16"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animEffect transition="in" filter="diamond(in)">
                                      <p:cBhvr>
                                        <p:cTn id="43" dur="500"/>
                                        <p:tgtEl>
                                          <p:spTgt spid="11"/>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31"/>
                                        </p:tgtEl>
                                        <p:attrNameLst>
                                          <p:attrName>style.visibility</p:attrName>
                                        </p:attrNameLst>
                                      </p:cBhvr>
                                      <p:to>
                                        <p:strVal val="visible"/>
                                      </p:to>
                                    </p:set>
                                    <p:animEffect transition="in" filter="fade">
                                      <p:cBhvr>
                                        <p:cTn id="48" dur="500"/>
                                        <p:tgtEl>
                                          <p:spTgt spid="31"/>
                                        </p:tgtEl>
                                      </p:cBhvr>
                                    </p:animEffect>
                                  </p:childTnLst>
                                </p:cTn>
                              </p:par>
                            </p:childTnLst>
                          </p:cTn>
                        </p:par>
                      </p:childTnLst>
                    </p:cTn>
                  </p:par>
                  <p:par>
                    <p:cTn id="49" fill="hold">
                      <p:stCondLst>
                        <p:cond delay="indefinite"/>
                      </p:stCondLst>
                      <p:childTnLst>
                        <p:par>
                          <p:cTn id="50" fill="hold">
                            <p:stCondLst>
                              <p:cond delay="0"/>
                            </p:stCondLst>
                            <p:childTnLst>
                              <p:par>
                                <p:cTn id="51" presetID="7" presetClass="emph" presetSubtype="2" fill="hold" nodeType="clickEffect">
                                  <p:stCondLst>
                                    <p:cond delay="0"/>
                                  </p:stCondLst>
                                  <p:childTnLst>
                                    <p:animClr clrSpc="rgb" dir="cw">
                                      <p:cBhvr>
                                        <p:cTn id="52" dur="500" fill="hold"/>
                                        <p:tgtEl>
                                          <p:spTgt spid="31"/>
                                        </p:tgtEl>
                                        <p:attrNameLst>
                                          <p:attrName>stroke.color</p:attrName>
                                        </p:attrNameLst>
                                      </p:cBhvr>
                                      <p:to>
                                        <a:srgbClr val="C00500"/>
                                      </p:to>
                                    </p:animClr>
                                    <p:set>
                                      <p:cBhvr>
                                        <p:cTn id="53" dur="500" fill="hold"/>
                                        <p:tgtEl>
                                          <p:spTgt spid="31"/>
                                        </p:tgtEl>
                                        <p:attrNameLst>
                                          <p:attrName>stroke.on</p:attrName>
                                        </p:attrNameLst>
                                      </p:cBhvr>
                                      <p:to>
                                        <p:strVal val="true"/>
                                      </p:to>
                                    </p:se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30"/>
                                        </p:tgtEl>
                                        <p:attrNameLst>
                                          <p:attrName>style.visibility</p:attrName>
                                        </p:attrNameLst>
                                      </p:cBhvr>
                                      <p:to>
                                        <p:strVal val="visible"/>
                                      </p:to>
                                    </p:set>
                                    <p:animEffect transition="in" filter="fade">
                                      <p:cBhvr>
                                        <p:cTn id="58" dur="500"/>
                                        <p:tgtEl>
                                          <p:spTgt spid="30"/>
                                        </p:tgtEl>
                                      </p:cBhvr>
                                    </p:animEffect>
                                  </p:childTnLst>
                                </p:cTn>
                              </p:par>
                            </p:childTnLst>
                          </p:cTn>
                        </p:par>
                      </p:childTnLst>
                    </p:cTn>
                  </p:par>
                  <p:par>
                    <p:cTn id="59" fill="hold">
                      <p:stCondLst>
                        <p:cond delay="indefinite"/>
                      </p:stCondLst>
                      <p:childTnLst>
                        <p:par>
                          <p:cTn id="60" fill="hold">
                            <p:stCondLst>
                              <p:cond delay="0"/>
                            </p:stCondLst>
                            <p:childTnLst>
                              <p:par>
                                <p:cTn id="61" presetID="7" presetClass="emph" presetSubtype="2" fill="hold" nodeType="clickEffect">
                                  <p:stCondLst>
                                    <p:cond delay="0"/>
                                  </p:stCondLst>
                                  <p:childTnLst>
                                    <p:animClr clrSpc="rgb" dir="cw">
                                      <p:cBhvr>
                                        <p:cTn id="62" dur="500" fill="hold"/>
                                        <p:tgtEl>
                                          <p:spTgt spid="30"/>
                                        </p:tgtEl>
                                        <p:attrNameLst>
                                          <p:attrName>stroke.color</p:attrName>
                                        </p:attrNameLst>
                                      </p:cBhvr>
                                      <p:to>
                                        <a:srgbClr val="C00500"/>
                                      </p:to>
                                    </p:animClr>
                                    <p:set>
                                      <p:cBhvr>
                                        <p:cTn id="63" dur="500" fill="hold"/>
                                        <p:tgtEl>
                                          <p:spTgt spid="3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9"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87783" y="77616"/>
            <a:ext cx="7142560"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r>
              <a:rPr lang="zh-CN" altLang="en-US" sz="2700" b="1" dirty="0" smtClean="0">
                <a:solidFill>
                  <a:schemeClr val="accent1"/>
                </a:solidFill>
                <a:latin typeface="微软雅黑" panose="020B0503020204020204" pitchFamily="34" charset="-122"/>
                <a:ea typeface="微软雅黑" panose="020B0503020204020204" pitchFamily="34" charset="-122"/>
              </a:rPr>
              <a:t>软件介绍</a:t>
            </a:r>
            <a:r>
              <a:rPr lang="en-US" altLang="zh-CN" sz="2700" b="1" dirty="0" smtClean="0">
                <a:solidFill>
                  <a:schemeClr val="accent1"/>
                </a:solidFill>
                <a:latin typeface="微软雅黑" panose="020B0503020204020204" pitchFamily="34" charset="-122"/>
                <a:ea typeface="微软雅黑" panose="020B0503020204020204" pitchFamily="34" charset="-122"/>
              </a:rPr>
              <a:t>-4</a:t>
            </a:r>
            <a:r>
              <a:rPr lang="zh-CN" altLang="en-US" sz="2700" b="1" dirty="0" smtClean="0">
                <a:solidFill>
                  <a:schemeClr val="accent1"/>
                </a:solidFill>
                <a:latin typeface="微软雅黑" panose="020B0503020204020204" pitchFamily="34" charset="-122"/>
                <a:ea typeface="微软雅黑" panose="020B0503020204020204" pitchFamily="34" charset="-122"/>
              </a:rPr>
              <a:t>、辅助功能</a:t>
            </a:r>
          </a:p>
        </p:txBody>
      </p:sp>
      <p:sp>
        <p:nvSpPr>
          <p:cNvPr id="76" name="AutoShape 23"/>
          <p:cNvSpPr>
            <a:spLocks noChangeArrowheads="1"/>
          </p:cNvSpPr>
          <p:nvPr/>
        </p:nvSpPr>
        <p:spPr bwMode="auto">
          <a:xfrm>
            <a:off x="281390"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40213" y="20293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762886" y="4556533"/>
            <a:ext cx="238969"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85" name="AutoShape 50"/>
          <p:cNvSpPr>
            <a:spLocks noChangeArrowheads="1"/>
          </p:cNvSpPr>
          <p:nvPr/>
        </p:nvSpPr>
        <p:spPr bwMode="auto">
          <a:xfrm>
            <a:off x="858123" y="1430586"/>
            <a:ext cx="3142726" cy="666138"/>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defRPr/>
            </a:pPr>
            <a:r>
              <a:rPr lang="zh-CN" altLang="en-US" sz="2100" b="1" dirty="0" smtClean="0">
                <a:solidFill>
                  <a:schemeClr val="bg1"/>
                </a:solidFill>
                <a:latin typeface="微软雅黑" pitchFamily="34" charset="-122"/>
                <a:ea typeface="微软雅黑" pitchFamily="34" charset="-122"/>
              </a:rPr>
              <a:t>主要</a:t>
            </a:r>
            <a:r>
              <a:rPr lang="zh-CN" altLang="en-US" sz="2100" b="1" dirty="0">
                <a:solidFill>
                  <a:schemeClr val="bg1"/>
                </a:solidFill>
                <a:latin typeface="微软雅黑" pitchFamily="34" charset="-122"/>
                <a:ea typeface="微软雅黑" pitchFamily="34" charset="-122"/>
              </a:rPr>
              <a:t>功能操作：</a:t>
            </a:r>
          </a:p>
        </p:txBody>
      </p:sp>
      <p:sp>
        <p:nvSpPr>
          <p:cNvPr id="24" name="Text Box 4"/>
          <p:cNvSpPr txBox="1">
            <a:spLocks noChangeArrowheads="1"/>
          </p:cNvSpPr>
          <p:nvPr/>
        </p:nvSpPr>
        <p:spPr bwMode="black">
          <a:xfrm>
            <a:off x="382037" y="2191887"/>
            <a:ext cx="11904182" cy="3406002"/>
          </a:xfrm>
          <a:prstGeom prst="rect">
            <a:avLst/>
          </a:prstGeom>
          <a:noFill/>
          <a:ln w="9525">
            <a:noFill/>
            <a:miter lim="800000"/>
            <a:headEnd/>
            <a:tailEnd/>
          </a:ln>
        </p:spPr>
        <p:txBody>
          <a:bodyPr lIns="121862" tIns="60931" rIns="121862" bIns="60931">
            <a:spAutoFit/>
          </a:bodyPr>
          <a:lstStyle/>
          <a:p>
            <a:pPr lvl="1" eaLnBrk="0" hangingPunct="0">
              <a:lnSpc>
                <a:spcPts val="6397"/>
              </a:lnSpc>
              <a:buClr>
                <a:schemeClr val="accent1"/>
              </a:buClr>
              <a:buFont typeface="Wingdings" pitchFamily="2" charset="2"/>
              <a:buChar char="v"/>
            </a:pPr>
            <a:r>
              <a:rPr lang="en-US" altLang="zh-CN" sz="1900" dirty="0">
                <a:solidFill>
                  <a:srgbClr val="080808"/>
                </a:solidFill>
                <a:latin typeface="微软雅黑" pitchFamily="34" charset="-122"/>
                <a:ea typeface="微软雅黑" pitchFamily="34" charset="-122"/>
              </a:rPr>
              <a:t>1.</a:t>
            </a:r>
            <a:r>
              <a:rPr lang="zh-CN" altLang="en-US" sz="1900" dirty="0">
                <a:solidFill>
                  <a:srgbClr val="080808"/>
                </a:solidFill>
                <a:latin typeface="微软雅黑" pitchFamily="34" charset="-122"/>
                <a:ea typeface="微软雅黑" pitchFamily="34" charset="-122"/>
              </a:rPr>
              <a:t>工作联系函（发函、收函）</a:t>
            </a:r>
          </a:p>
          <a:p>
            <a:pPr lvl="1" eaLnBrk="0" hangingPunct="0">
              <a:lnSpc>
                <a:spcPts val="6397"/>
              </a:lnSpc>
              <a:buClr>
                <a:schemeClr val="accent1"/>
              </a:buClr>
              <a:buFont typeface="Wingdings" pitchFamily="2" charset="2"/>
              <a:buChar char="v"/>
            </a:pPr>
            <a:r>
              <a:rPr lang="en-US" altLang="zh-CN" sz="1900" dirty="0">
                <a:solidFill>
                  <a:srgbClr val="080808"/>
                </a:solidFill>
                <a:latin typeface="微软雅黑" pitchFamily="34" charset="-122"/>
                <a:ea typeface="微软雅黑" pitchFamily="34" charset="-122"/>
              </a:rPr>
              <a:t>2.</a:t>
            </a:r>
            <a:r>
              <a:rPr lang="zh-CN" altLang="en-US" sz="1900" dirty="0">
                <a:solidFill>
                  <a:srgbClr val="080808"/>
                </a:solidFill>
                <a:latin typeface="微软雅黑" pitchFamily="34" charset="-122"/>
                <a:ea typeface="微软雅黑" pitchFamily="34" charset="-122"/>
              </a:rPr>
              <a:t>协同工作（报送文件共享、事项协同处理）</a:t>
            </a:r>
          </a:p>
          <a:p>
            <a:pPr lvl="1" eaLnBrk="0" hangingPunct="0">
              <a:lnSpc>
                <a:spcPts val="6397"/>
              </a:lnSpc>
              <a:buClr>
                <a:schemeClr val="accent1"/>
              </a:buClr>
              <a:buFont typeface="Wingdings" pitchFamily="2" charset="2"/>
              <a:buChar char="v"/>
            </a:pPr>
            <a:r>
              <a:rPr lang="en-US" altLang="zh-CN" sz="1900" dirty="0">
                <a:solidFill>
                  <a:srgbClr val="080808"/>
                </a:solidFill>
                <a:latin typeface="微软雅黑" pitchFamily="34" charset="-122"/>
                <a:ea typeface="微软雅黑" pitchFamily="34" charset="-122"/>
              </a:rPr>
              <a:t>3.</a:t>
            </a:r>
            <a:r>
              <a:rPr lang="zh-CN" altLang="en-US" sz="1900" dirty="0" smtClean="0">
                <a:solidFill>
                  <a:srgbClr val="080808"/>
                </a:solidFill>
                <a:latin typeface="微软雅黑" pitchFamily="34" charset="-122"/>
                <a:ea typeface="微软雅黑" pitchFamily="34" charset="-122"/>
              </a:rPr>
              <a:t>单位管理</a:t>
            </a:r>
            <a:endParaRPr lang="en-US" altLang="zh-CN" sz="1900" dirty="0" smtClean="0">
              <a:solidFill>
                <a:srgbClr val="080808"/>
              </a:solidFill>
              <a:latin typeface="微软雅黑" pitchFamily="34" charset="-122"/>
              <a:ea typeface="微软雅黑" pitchFamily="34" charset="-122"/>
            </a:endParaRPr>
          </a:p>
          <a:p>
            <a:pPr lvl="1" eaLnBrk="0" hangingPunct="0">
              <a:lnSpc>
                <a:spcPts val="6397"/>
              </a:lnSpc>
              <a:buClr>
                <a:schemeClr val="accent1"/>
              </a:buClr>
            </a:pPr>
            <a:r>
              <a:rPr lang="zh-CN" altLang="en-US" sz="1900" dirty="0" smtClean="0">
                <a:solidFill>
                  <a:srgbClr val="080808"/>
                </a:solidFill>
                <a:latin typeface="微软雅黑" pitchFamily="34" charset="-122"/>
                <a:ea typeface="微软雅黑" pitchFamily="34" charset="-122"/>
              </a:rPr>
              <a:t>      执</a:t>
            </a:r>
            <a:r>
              <a:rPr lang="zh-CN" altLang="en-US" sz="1900" dirty="0">
                <a:solidFill>
                  <a:srgbClr val="080808"/>
                </a:solidFill>
                <a:latin typeface="微软雅黑" pitchFamily="34" charset="-122"/>
                <a:ea typeface="微软雅黑" pitchFamily="34" charset="-122"/>
              </a:rPr>
              <a:t>业争议处理、单位人员绩效统计、对外公函等</a:t>
            </a:r>
            <a:endParaRPr lang="en-US" altLang="zh-CN" sz="1900" dirty="0">
              <a:solidFill>
                <a:srgbClr val="080808"/>
              </a:solidFill>
              <a:latin typeface="微软雅黑" pitchFamily="34" charset="-122"/>
              <a:ea typeface="微软雅黑" pitchFamily="34" charset="-122"/>
            </a:endParaRPr>
          </a:p>
        </p:txBody>
      </p:sp>
      <p:grpSp>
        <p:nvGrpSpPr>
          <p:cNvPr id="2" name="组合 8"/>
          <p:cNvGrpSpPr>
            <a:grpSpLocks/>
          </p:cNvGrpSpPr>
          <p:nvPr/>
        </p:nvGrpSpPr>
        <p:grpSpPr bwMode="auto">
          <a:xfrm>
            <a:off x="7452146" y="1373641"/>
            <a:ext cx="3762187" cy="4154073"/>
            <a:chOff x="2831965" y="1421824"/>
            <a:chExt cx="4031368" cy="4455679"/>
          </a:xfrm>
        </p:grpSpPr>
        <p:grpSp>
          <p:nvGrpSpPr>
            <p:cNvPr id="3" name="组合 6"/>
            <p:cNvGrpSpPr>
              <a:grpSpLocks/>
            </p:cNvGrpSpPr>
            <p:nvPr/>
          </p:nvGrpSpPr>
          <p:grpSpPr bwMode="auto">
            <a:xfrm>
              <a:off x="2831965" y="1421824"/>
              <a:ext cx="4031368" cy="4455679"/>
              <a:chOff x="2564628" y="1441113"/>
              <a:chExt cx="4031368" cy="4455679"/>
            </a:xfrm>
          </p:grpSpPr>
          <p:grpSp>
            <p:nvGrpSpPr>
              <p:cNvPr id="4" name="组合 3"/>
              <p:cNvGrpSpPr>
                <a:grpSpLocks/>
              </p:cNvGrpSpPr>
              <p:nvPr/>
            </p:nvGrpSpPr>
            <p:grpSpPr bwMode="auto">
              <a:xfrm>
                <a:off x="2564628" y="1983415"/>
                <a:ext cx="3917218" cy="3913377"/>
                <a:chOff x="3225726" y="3331253"/>
                <a:chExt cx="3917218" cy="3913377"/>
              </a:xfrm>
            </p:grpSpPr>
            <p:sp>
              <p:nvSpPr>
                <p:cNvPr id="34" name="椭圆 33"/>
                <p:cNvSpPr/>
                <p:nvPr/>
              </p:nvSpPr>
              <p:spPr>
                <a:xfrm>
                  <a:off x="3476505" y="3331253"/>
                  <a:ext cx="2304619" cy="2316274"/>
                </a:xfrm>
                <a:prstGeom prst="ellipse">
                  <a:avLst/>
                </a:prstGeom>
                <a:solidFill>
                  <a:schemeClr val="accent2">
                    <a:lumMod val="40000"/>
                    <a:lumOff val="60000"/>
                    <a:alpha val="89804"/>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dirty="0"/>
                </a:p>
              </p:txBody>
            </p:sp>
            <p:sp>
              <p:nvSpPr>
                <p:cNvPr id="35" name="椭圆 34"/>
                <p:cNvSpPr/>
                <p:nvPr/>
              </p:nvSpPr>
              <p:spPr>
                <a:xfrm>
                  <a:off x="4825627" y="4339364"/>
                  <a:ext cx="2317317" cy="2316275"/>
                </a:xfrm>
                <a:prstGeom prst="ellipse">
                  <a:avLst/>
                </a:prstGeom>
                <a:solidFill>
                  <a:srgbClr val="FFC00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sp>
              <p:nvSpPr>
                <p:cNvPr id="36" name="椭圆 35"/>
                <p:cNvSpPr/>
                <p:nvPr/>
              </p:nvSpPr>
              <p:spPr>
                <a:xfrm>
                  <a:off x="3225726" y="4928356"/>
                  <a:ext cx="2304619" cy="2316274"/>
                </a:xfrm>
                <a:prstGeom prst="ellipse">
                  <a:avLst/>
                </a:prstGeom>
                <a:solidFill>
                  <a:srgbClr val="66B630">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grpSp>
          <p:sp>
            <p:nvSpPr>
              <p:cNvPr id="29" name="TextBox 5"/>
              <p:cNvSpPr txBox="1">
                <a:spLocks noChangeArrowheads="1"/>
              </p:cNvSpPr>
              <p:nvPr/>
            </p:nvSpPr>
            <p:spPr bwMode="auto">
              <a:xfrm>
                <a:off x="3245440" y="1441113"/>
                <a:ext cx="915635" cy="2770464"/>
              </a:xfrm>
              <a:prstGeom prst="rect">
                <a:avLst/>
              </a:prstGeom>
              <a:noFill/>
              <a:ln w="9525">
                <a:noFill/>
                <a:miter lim="800000"/>
                <a:headEnd/>
                <a:tailEnd/>
              </a:ln>
            </p:spPr>
            <p:txBody>
              <a:bodyPr>
                <a:spAutoFit/>
              </a:bodyPr>
              <a:lstStyle/>
              <a:p>
                <a:r>
                  <a:rPr lang="en-US" altLang="zh-CN" sz="16000" i="1" dirty="0">
                    <a:solidFill>
                      <a:schemeClr val="bg1"/>
                    </a:solidFill>
                  </a:rPr>
                  <a:t>1</a:t>
                </a:r>
                <a:endParaRPr lang="zh-CN" altLang="en-US" sz="16000" i="1" dirty="0">
                  <a:solidFill>
                    <a:schemeClr val="bg1"/>
                  </a:solidFill>
                </a:endParaRPr>
              </a:p>
            </p:txBody>
          </p:sp>
          <p:sp>
            <p:nvSpPr>
              <p:cNvPr id="31" name="TextBox 25"/>
              <p:cNvSpPr txBox="1">
                <a:spLocks noChangeArrowheads="1"/>
              </p:cNvSpPr>
              <p:nvPr/>
            </p:nvSpPr>
            <p:spPr bwMode="auto">
              <a:xfrm>
                <a:off x="4916233" y="3285826"/>
                <a:ext cx="1679763" cy="1890952"/>
              </a:xfrm>
              <a:prstGeom prst="rect">
                <a:avLst/>
              </a:prstGeom>
              <a:noFill/>
              <a:ln w="9525">
                <a:noFill/>
                <a:miter lim="800000"/>
                <a:headEnd/>
                <a:tailEnd/>
              </a:ln>
            </p:spPr>
            <p:txBody>
              <a:bodyPr wrap="square">
                <a:spAutoFit/>
              </a:bodyPr>
              <a:lstStyle/>
              <a:p>
                <a:r>
                  <a:rPr lang="en-US" altLang="zh-CN" sz="10700" i="1" dirty="0">
                    <a:solidFill>
                      <a:schemeClr val="bg1"/>
                    </a:solidFill>
                  </a:rPr>
                  <a:t>2</a:t>
                </a:r>
                <a:endParaRPr lang="zh-CN" altLang="en-US" sz="10700" i="1" dirty="0">
                  <a:solidFill>
                    <a:schemeClr val="bg1"/>
                  </a:solidFill>
                </a:endParaRPr>
              </a:p>
            </p:txBody>
          </p:sp>
        </p:grpSp>
        <p:sp>
          <p:nvSpPr>
            <p:cNvPr id="27" name="TextBox 26"/>
            <p:cNvSpPr txBox="1">
              <a:spLocks noChangeArrowheads="1"/>
            </p:cNvSpPr>
            <p:nvPr/>
          </p:nvSpPr>
          <p:spPr bwMode="auto">
            <a:xfrm>
              <a:off x="3171411" y="3582682"/>
              <a:ext cx="1584819" cy="2242757"/>
            </a:xfrm>
            <a:prstGeom prst="rect">
              <a:avLst/>
            </a:prstGeom>
            <a:noFill/>
            <a:ln w="9525">
              <a:noFill/>
              <a:miter lim="800000"/>
              <a:headEnd/>
              <a:tailEnd/>
            </a:ln>
          </p:spPr>
          <p:txBody>
            <a:bodyPr>
              <a:spAutoFit/>
            </a:bodyPr>
            <a:lstStyle/>
            <a:p>
              <a:r>
                <a:rPr lang="en-US" altLang="zh-CN" sz="12800" i="1" dirty="0">
                  <a:solidFill>
                    <a:schemeClr val="bg1"/>
                  </a:solidFill>
                </a:rPr>
                <a:t>3</a:t>
              </a:r>
              <a:endParaRPr lang="zh-CN" altLang="en-US" sz="12800" i="1" dirty="0">
                <a:solidFill>
                  <a:schemeClr val="bg1"/>
                </a:solidFill>
              </a:endParaRPr>
            </a:p>
          </p:txBody>
        </p:sp>
      </p:gr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115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nodePh="1">
                                  <p:stCondLst>
                                    <p:cond delay="0"/>
                                  </p:stCondLst>
                                  <p:endCondLst>
                                    <p:cond evt="begin" delay="0">
                                      <p:tn val="10"/>
                                    </p:cond>
                                  </p:end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animEffect transition="in" filter="fade">
                                      <p:cBhvr>
                                        <p:cTn id="15" dur="500"/>
                                        <p:tgtEl>
                                          <p:spTgt spid="8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4">
                                            <p:txEl>
                                              <p:pRg st="0" end="0"/>
                                            </p:txEl>
                                          </p:spTgt>
                                        </p:tgtEl>
                                        <p:attrNameLst>
                                          <p:attrName>style.visibility</p:attrName>
                                        </p:attrNameLst>
                                      </p:cBhvr>
                                      <p:to>
                                        <p:strVal val="visible"/>
                                      </p:to>
                                    </p:set>
                                    <p:animEffect transition="in" filter="fade">
                                      <p:cBhvr>
                                        <p:cTn id="18" dur="500"/>
                                        <p:tgtEl>
                                          <p:spTgt spid="24">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4">
                                            <p:txEl>
                                              <p:pRg st="1" end="1"/>
                                            </p:txEl>
                                          </p:spTgt>
                                        </p:tgtEl>
                                        <p:attrNameLst>
                                          <p:attrName>style.visibility</p:attrName>
                                        </p:attrNameLst>
                                      </p:cBhvr>
                                      <p:to>
                                        <p:strVal val="visible"/>
                                      </p:to>
                                    </p:set>
                                    <p:animEffect transition="in" filter="fade">
                                      <p:cBhvr>
                                        <p:cTn id="21" dur="500"/>
                                        <p:tgtEl>
                                          <p:spTgt spid="24">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4">
                                            <p:txEl>
                                              <p:pRg st="2" end="2"/>
                                            </p:txEl>
                                          </p:spTgt>
                                        </p:tgtEl>
                                        <p:attrNameLst>
                                          <p:attrName>style.visibility</p:attrName>
                                        </p:attrNameLst>
                                      </p:cBhvr>
                                      <p:to>
                                        <p:strVal val="visible"/>
                                      </p:to>
                                    </p:set>
                                    <p:animEffect transition="in" filter="fade">
                                      <p:cBhvr>
                                        <p:cTn id="24" dur="500"/>
                                        <p:tgtEl>
                                          <p:spTgt spid="24">
                                            <p:txEl>
                                              <p:pRg st="2" end="2"/>
                                            </p:txEl>
                                          </p:spTgt>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4">
                                            <p:txEl>
                                              <p:pRg st="3" end="3"/>
                                            </p:txEl>
                                          </p:spTgt>
                                        </p:tgtEl>
                                        <p:attrNameLst>
                                          <p:attrName>style.visibility</p:attrName>
                                        </p:attrNameLst>
                                      </p:cBhvr>
                                      <p:to>
                                        <p:strVal val="visible"/>
                                      </p:to>
                                    </p:set>
                                    <p:animEffect transition="in" filter="fade">
                                      <p:cBhvr>
                                        <p:cTn id="27" dur="500"/>
                                        <p:tgtEl>
                                          <p:spTgt spid="24">
                                            <p:txEl>
                                              <p:pRg st="3" end="3"/>
                                            </p:txEl>
                                          </p:spTgt>
                                        </p:tgtEl>
                                      </p:cBhvr>
                                    </p:animEffect>
                                  </p:childTnLst>
                                </p:cTn>
                              </p:par>
                            </p:childTnLst>
                          </p:cTn>
                        </p:par>
                        <p:par>
                          <p:cTn id="28" fill="hold">
                            <p:stCondLst>
                              <p:cond delay="500"/>
                            </p:stCondLst>
                            <p:childTnLst>
                              <p:par>
                                <p:cTn id="29" presetID="3" presetClass="emph" presetSubtype="2" fill="hold" nodeType="afterEffect">
                                  <p:stCondLst>
                                    <p:cond delay="0"/>
                                  </p:stCondLst>
                                  <p:childTnLst>
                                    <p:animClr clrSpc="rgb" dir="cw">
                                      <p:cBhvr override="childStyle">
                                        <p:cTn id="30" dur="500" fill="hold"/>
                                        <p:tgtEl>
                                          <p:spTgt spid="24">
                                            <p:txEl>
                                              <p:pRg st="2" end="2"/>
                                            </p:txEl>
                                          </p:spTgt>
                                        </p:tgtEl>
                                        <p:attrNameLst>
                                          <p:attrName>style.color</p:attrName>
                                        </p:attrNameLst>
                                      </p:cBhvr>
                                      <p:to>
                                        <a:srgbClr val="FF0000"/>
                                      </p:to>
                                    </p:animClr>
                                  </p:childTnLst>
                                </p:cTn>
                              </p:par>
                            </p:childTnLst>
                          </p:cTn>
                        </p:par>
                        <p:par>
                          <p:cTn id="31" fill="hold">
                            <p:stCondLst>
                              <p:cond delay="1000"/>
                            </p:stCondLst>
                            <p:childTnLst>
                              <p:par>
                                <p:cTn id="32" presetID="3" presetClass="emph" presetSubtype="2" fill="hold" nodeType="afterEffect">
                                  <p:stCondLst>
                                    <p:cond delay="0"/>
                                  </p:stCondLst>
                                  <p:childTnLst>
                                    <p:animClr clrSpc="rgb" dir="cw">
                                      <p:cBhvr override="childStyle">
                                        <p:cTn id="33" dur="500" fill="hold"/>
                                        <p:tgtEl>
                                          <p:spTgt spid="24">
                                            <p:txEl>
                                              <p:pRg st="3" end="3"/>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 grpId="0"/>
      <p:bldP spid="85" grpId="0" animBg="1"/>
      <p:bldP spid="24" grpId="0" build="allAtOnce"/>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55.png"/>
          <p:cNvPicPr>
            <a:picLocks noChangeAspect="1"/>
          </p:cNvPicPr>
          <p:nvPr/>
        </p:nvPicPr>
        <p:blipFill>
          <a:blip r:embed="rId3" cstate="print"/>
          <a:stretch>
            <a:fillRect/>
          </a:stretch>
        </p:blipFill>
        <p:spPr>
          <a:xfrm>
            <a:off x="0" y="902566"/>
            <a:ext cx="12192000" cy="5975305"/>
          </a:xfrm>
          <a:prstGeom prst="rect">
            <a:avLst/>
          </a:prstGeom>
        </p:spPr>
      </p:pic>
      <p:sp>
        <p:nvSpPr>
          <p:cNvPr id="75" name="Text Box 27" descr="2"/>
          <p:cNvSpPr txBox="1">
            <a:spLocks noChangeArrowheads="1"/>
          </p:cNvSpPr>
          <p:nvPr/>
        </p:nvSpPr>
        <p:spPr bwMode="gray">
          <a:xfrm>
            <a:off x="823617" y="64347"/>
            <a:ext cx="5237877" cy="1785045"/>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单位管理</a:t>
            </a: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17224" y="189662"/>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76047" y="189662"/>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483080" y="3847382"/>
            <a:ext cx="879894"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866315" y="372491"/>
            <a:ext cx="2285619"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4961549" y="410491"/>
            <a:ext cx="1999917"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执业争议</a:t>
            </a:r>
          </a:p>
        </p:txBody>
      </p:sp>
      <p:sp>
        <p:nvSpPr>
          <p:cNvPr id="20" name="矩形 19"/>
          <p:cNvSpPr/>
          <p:nvPr/>
        </p:nvSpPr>
        <p:spPr>
          <a:xfrm>
            <a:off x="1687241" y="2428795"/>
            <a:ext cx="9752734" cy="294392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12" name="矩形 11"/>
          <p:cNvSpPr/>
          <p:nvPr/>
        </p:nvSpPr>
        <p:spPr>
          <a:xfrm>
            <a:off x="9843008" y="1221252"/>
            <a:ext cx="626255" cy="62578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14" name="矩形 13"/>
          <p:cNvSpPr/>
          <p:nvPr/>
        </p:nvSpPr>
        <p:spPr>
          <a:xfrm>
            <a:off x="2404095" y="2105003"/>
            <a:ext cx="2336595" cy="3045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15" name="矩形 14"/>
          <p:cNvSpPr/>
          <p:nvPr/>
        </p:nvSpPr>
        <p:spPr>
          <a:xfrm>
            <a:off x="1693588" y="2623589"/>
            <a:ext cx="9549551" cy="28009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8"/>
                                          </p:stCondLst>
                                        </p:cTn>
                                        <p:tgtEl>
                                          <p:spTgt spid="34"/>
                                        </p:tgtEl>
                                      </p:cBhvr>
                                      <p:to x="100000" y="80000"/>
                                    </p:animScale>
                                    <p:animScale>
                                      <p:cBhvr>
                                        <p:cTn id="16" dur="42" decel="50000">
                                          <p:stCondLst>
                                            <p:cond delay="335"/>
                                          </p:stCondLst>
                                        </p:cTn>
                                        <p:tgtEl>
                                          <p:spTgt spid="34"/>
                                        </p:tgtEl>
                                      </p:cBhvr>
                                      <p:to x="100000" y="100000"/>
                                    </p:animScale>
                                    <p:animScale>
                                      <p:cBhvr>
                                        <p:cTn id="17" dur="7">
                                          <p:stCondLst>
                                            <p:cond delay="411"/>
                                          </p:stCondLst>
                                        </p:cTn>
                                        <p:tgtEl>
                                          <p:spTgt spid="34"/>
                                        </p:tgtEl>
                                      </p:cBhvr>
                                      <p:to x="100000" y="90000"/>
                                    </p:animScale>
                                    <p:animScale>
                                      <p:cBhvr>
                                        <p:cTn id="18" dur="42" decel="50000">
                                          <p:stCondLst>
                                            <p:cond delay="417"/>
                                          </p:stCondLst>
                                        </p:cTn>
                                        <p:tgtEl>
                                          <p:spTgt spid="34"/>
                                        </p:tgtEl>
                                      </p:cBhvr>
                                      <p:to x="100000" y="100000"/>
                                    </p:animScale>
                                    <p:animScale>
                                      <p:cBhvr>
                                        <p:cTn id="19" dur="7">
                                          <p:stCondLst>
                                            <p:cond delay="452"/>
                                          </p:stCondLst>
                                        </p:cTn>
                                        <p:tgtEl>
                                          <p:spTgt spid="34"/>
                                        </p:tgtEl>
                                      </p:cBhvr>
                                      <p:to x="100000" y="95000"/>
                                    </p:animScale>
                                    <p:animScale>
                                      <p:cBhvr>
                                        <p:cTn id="20" dur="42" decel="50000">
                                          <p:stCondLst>
                                            <p:cond delay="459"/>
                                          </p:stCondLst>
                                        </p:cTn>
                                        <p:tgtEl>
                                          <p:spTgt spid="34"/>
                                        </p:tgtEl>
                                      </p:cBhvr>
                                      <p:to x="100000" y="100000"/>
                                    </p:animScale>
                                  </p:childTnLst>
                                </p:cTn>
                              </p:par>
                            </p:childTnLst>
                          </p:cTn>
                        </p:par>
                        <p:par>
                          <p:cTn id="21" fill="hold">
                            <p:stCondLst>
                              <p:cond delay="501"/>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8"/>
                                          </p:stCondLst>
                                        </p:cTn>
                                        <p:tgtEl>
                                          <p:spTgt spid="43"/>
                                        </p:tgtEl>
                                      </p:cBhvr>
                                      <p:to x="100000" y="80000"/>
                                    </p:animScale>
                                    <p:animScale>
                                      <p:cBhvr>
                                        <p:cTn id="33" dur="42" decel="50000">
                                          <p:stCondLst>
                                            <p:cond delay="335"/>
                                          </p:stCondLst>
                                        </p:cTn>
                                        <p:tgtEl>
                                          <p:spTgt spid="43"/>
                                        </p:tgtEl>
                                      </p:cBhvr>
                                      <p:to x="100000" y="100000"/>
                                    </p:animScale>
                                    <p:animScale>
                                      <p:cBhvr>
                                        <p:cTn id="34" dur="7">
                                          <p:stCondLst>
                                            <p:cond delay="411"/>
                                          </p:stCondLst>
                                        </p:cTn>
                                        <p:tgtEl>
                                          <p:spTgt spid="43"/>
                                        </p:tgtEl>
                                      </p:cBhvr>
                                      <p:to x="100000" y="90000"/>
                                    </p:animScale>
                                    <p:animScale>
                                      <p:cBhvr>
                                        <p:cTn id="35" dur="42" decel="50000">
                                          <p:stCondLst>
                                            <p:cond delay="417"/>
                                          </p:stCondLst>
                                        </p:cTn>
                                        <p:tgtEl>
                                          <p:spTgt spid="43"/>
                                        </p:tgtEl>
                                      </p:cBhvr>
                                      <p:to x="100000" y="100000"/>
                                    </p:animScale>
                                    <p:animScale>
                                      <p:cBhvr>
                                        <p:cTn id="36" dur="7">
                                          <p:stCondLst>
                                            <p:cond delay="452"/>
                                          </p:stCondLst>
                                        </p:cTn>
                                        <p:tgtEl>
                                          <p:spTgt spid="43"/>
                                        </p:tgtEl>
                                      </p:cBhvr>
                                      <p:to x="100000" y="95000"/>
                                    </p:animScale>
                                    <p:animScale>
                                      <p:cBhvr>
                                        <p:cTn id="37" dur="42" decel="50000">
                                          <p:stCondLst>
                                            <p:cond delay="459"/>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diamond(in)">
                                      <p:cBhvr>
                                        <p:cTn id="42" dur="500"/>
                                        <p:tgtEl>
                                          <p:spTgt spid="16"/>
                                        </p:tgtEl>
                                      </p:cBhvr>
                                    </p:animEffect>
                                  </p:childTnLst>
                                </p:cTn>
                              </p:par>
                            </p:childTnLst>
                          </p:cTn>
                        </p:par>
                      </p:childTnLst>
                    </p:cTn>
                  </p:par>
                  <p:par>
                    <p:cTn id="43" fill="hold">
                      <p:stCondLst>
                        <p:cond delay="indefinite"/>
                      </p:stCondLst>
                      <p:childTnLst>
                        <p:par>
                          <p:cTn id="44" fill="hold">
                            <p:stCondLst>
                              <p:cond delay="0"/>
                            </p:stCondLst>
                            <p:childTnLst>
                              <p:par>
                                <p:cTn id="45" presetID="7" presetClass="emph" presetSubtype="2" fill="hold" nodeType="clickEffect">
                                  <p:stCondLst>
                                    <p:cond delay="0"/>
                                  </p:stCondLst>
                                  <p:childTnLst>
                                    <p:animClr clrSpc="rgb" dir="cw">
                                      <p:cBhvr>
                                        <p:cTn id="46" dur="500" fill="hold"/>
                                        <p:tgtEl>
                                          <p:spTgt spid="12"/>
                                        </p:tgtEl>
                                        <p:attrNameLst>
                                          <p:attrName>stroke.color</p:attrName>
                                        </p:attrNameLst>
                                      </p:cBhvr>
                                      <p:to>
                                        <a:srgbClr val="C00000"/>
                                      </p:to>
                                    </p:animClr>
                                    <p:set>
                                      <p:cBhvr>
                                        <p:cTn id="47" dur="500" fill="hold"/>
                                        <p:tgtEl>
                                          <p:spTgt spid="12"/>
                                        </p:tgtEl>
                                        <p:attrNameLst>
                                          <p:attrName>stroke.on</p:attrName>
                                        </p:attrNameLst>
                                      </p:cBhvr>
                                      <p:to>
                                        <p:strVal val="true"/>
                                      </p:to>
                                    </p:set>
                                  </p:childTnLst>
                                </p:cTn>
                              </p:par>
                            </p:childTnLst>
                          </p:cTn>
                        </p:par>
                      </p:childTnLst>
                    </p:cTn>
                  </p:par>
                  <p:par>
                    <p:cTn id="48" fill="hold">
                      <p:stCondLst>
                        <p:cond delay="indefinite"/>
                      </p:stCondLst>
                      <p:childTnLst>
                        <p:par>
                          <p:cTn id="49" fill="hold">
                            <p:stCondLst>
                              <p:cond delay="0"/>
                            </p:stCondLst>
                            <p:childTnLst>
                              <p:par>
                                <p:cTn id="50" presetID="7" presetClass="emph" presetSubtype="2" fill="hold" nodeType="clickEffect">
                                  <p:stCondLst>
                                    <p:cond delay="0"/>
                                  </p:stCondLst>
                                  <p:childTnLst>
                                    <p:animClr clrSpc="rgb" dir="cw">
                                      <p:cBhvr>
                                        <p:cTn id="51" dur="500" fill="hold"/>
                                        <p:tgtEl>
                                          <p:spTgt spid="14"/>
                                        </p:tgtEl>
                                        <p:attrNameLst>
                                          <p:attrName>stroke.color</p:attrName>
                                        </p:attrNameLst>
                                      </p:cBhvr>
                                      <p:to>
                                        <a:srgbClr val="C00000"/>
                                      </p:to>
                                    </p:animClr>
                                    <p:set>
                                      <p:cBhvr>
                                        <p:cTn id="52" dur="500" fill="hold"/>
                                        <p:tgtEl>
                                          <p:spTgt spid="14"/>
                                        </p:tgtEl>
                                        <p:attrNameLst>
                                          <p:attrName>stroke.on</p:attrName>
                                        </p:attrNameLst>
                                      </p:cBhvr>
                                      <p:to>
                                        <p:strVal val="true"/>
                                      </p:to>
                                    </p:set>
                                  </p:childTnLst>
                                </p:cTn>
                              </p:par>
                            </p:childTnLst>
                          </p:cTn>
                        </p:par>
                      </p:childTnLst>
                    </p:cTn>
                  </p:par>
                  <p:par>
                    <p:cTn id="53" fill="hold">
                      <p:stCondLst>
                        <p:cond delay="indefinite"/>
                      </p:stCondLst>
                      <p:childTnLst>
                        <p:par>
                          <p:cTn id="54" fill="hold">
                            <p:stCondLst>
                              <p:cond delay="0"/>
                            </p:stCondLst>
                            <p:childTnLst>
                              <p:par>
                                <p:cTn id="55" presetID="7" presetClass="emph" presetSubtype="2" fill="hold" nodeType="clickEffect">
                                  <p:stCondLst>
                                    <p:cond delay="0"/>
                                  </p:stCondLst>
                                  <p:childTnLst>
                                    <p:animClr clrSpc="rgb" dir="cw">
                                      <p:cBhvr>
                                        <p:cTn id="56" dur="500" fill="hold"/>
                                        <p:tgtEl>
                                          <p:spTgt spid="15"/>
                                        </p:tgtEl>
                                        <p:attrNameLst>
                                          <p:attrName>stroke.color</p:attrName>
                                        </p:attrNameLst>
                                      </p:cBhvr>
                                      <p:to>
                                        <a:srgbClr val="C00000"/>
                                      </p:to>
                                    </p:animClr>
                                    <p:set>
                                      <p:cBhvr>
                                        <p:cTn id="57" dur="500" fill="hold"/>
                                        <p:tgtEl>
                                          <p:spTgt spid="15"/>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56.png"/>
          <p:cNvPicPr>
            <a:picLocks noChangeAspect="1"/>
          </p:cNvPicPr>
          <p:nvPr/>
        </p:nvPicPr>
        <p:blipFill>
          <a:blip r:embed="rId3" cstate="print"/>
          <a:stretch>
            <a:fillRect/>
          </a:stretch>
        </p:blipFill>
        <p:spPr>
          <a:xfrm>
            <a:off x="66766" y="1035170"/>
            <a:ext cx="11850617" cy="5825219"/>
          </a:xfrm>
          <a:prstGeom prst="rect">
            <a:avLst/>
          </a:prstGeom>
        </p:spPr>
      </p:pic>
      <p:sp>
        <p:nvSpPr>
          <p:cNvPr id="75" name="Text Box 27" descr="2"/>
          <p:cNvSpPr txBox="1">
            <a:spLocks noChangeArrowheads="1"/>
          </p:cNvSpPr>
          <p:nvPr/>
        </p:nvSpPr>
        <p:spPr bwMode="gray">
          <a:xfrm>
            <a:off x="823617" y="133359"/>
            <a:ext cx="5237877" cy="1785045"/>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单位管理</a:t>
            </a: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17224" y="258674"/>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76047" y="258674"/>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34" name="AutoShape 50"/>
          <p:cNvSpPr>
            <a:spLocks noChangeArrowheads="1"/>
          </p:cNvSpPr>
          <p:nvPr/>
        </p:nvSpPr>
        <p:spPr bwMode="auto">
          <a:xfrm>
            <a:off x="4866315" y="516382"/>
            <a:ext cx="2285619"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4887885" y="516382"/>
            <a:ext cx="2244436"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人员、部门绩效</a:t>
            </a:r>
          </a:p>
        </p:txBody>
      </p:sp>
      <p:sp>
        <p:nvSpPr>
          <p:cNvPr id="20" name="矩形 19"/>
          <p:cNvSpPr/>
          <p:nvPr/>
        </p:nvSpPr>
        <p:spPr>
          <a:xfrm>
            <a:off x="476501" y="2667699"/>
            <a:ext cx="11142393" cy="371133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8"/>
                                          </p:stCondLst>
                                        </p:cTn>
                                        <p:tgtEl>
                                          <p:spTgt spid="34"/>
                                        </p:tgtEl>
                                      </p:cBhvr>
                                      <p:to x="100000" y="80000"/>
                                    </p:animScale>
                                    <p:animScale>
                                      <p:cBhvr>
                                        <p:cTn id="16" dur="42" decel="50000">
                                          <p:stCondLst>
                                            <p:cond delay="335"/>
                                          </p:stCondLst>
                                        </p:cTn>
                                        <p:tgtEl>
                                          <p:spTgt spid="34"/>
                                        </p:tgtEl>
                                      </p:cBhvr>
                                      <p:to x="100000" y="100000"/>
                                    </p:animScale>
                                    <p:animScale>
                                      <p:cBhvr>
                                        <p:cTn id="17" dur="7">
                                          <p:stCondLst>
                                            <p:cond delay="411"/>
                                          </p:stCondLst>
                                        </p:cTn>
                                        <p:tgtEl>
                                          <p:spTgt spid="34"/>
                                        </p:tgtEl>
                                      </p:cBhvr>
                                      <p:to x="100000" y="90000"/>
                                    </p:animScale>
                                    <p:animScale>
                                      <p:cBhvr>
                                        <p:cTn id="18" dur="42" decel="50000">
                                          <p:stCondLst>
                                            <p:cond delay="417"/>
                                          </p:stCondLst>
                                        </p:cTn>
                                        <p:tgtEl>
                                          <p:spTgt spid="34"/>
                                        </p:tgtEl>
                                      </p:cBhvr>
                                      <p:to x="100000" y="100000"/>
                                    </p:animScale>
                                    <p:animScale>
                                      <p:cBhvr>
                                        <p:cTn id="19" dur="7">
                                          <p:stCondLst>
                                            <p:cond delay="452"/>
                                          </p:stCondLst>
                                        </p:cTn>
                                        <p:tgtEl>
                                          <p:spTgt spid="34"/>
                                        </p:tgtEl>
                                      </p:cBhvr>
                                      <p:to x="100000" y="95000"/>
                                    </p:animScale>
                                    <p:animScale>
                                      <p:cBhvr>
                                        <p:cTn id="20" dur="42" decel="50000">
                                          <p:stCondLst>
                                            <p:cond delay="459"/>
                                          </p:stCondLst>
                                        </p:cTn>
                                        <p:tgtEl>
                                          <p:spTgt spid="34"/>
                                        </p:tgtEl>
                                      </p:cBhvr>
                                      <p:to x="100000" y="100000"/>
                                    </p:animScale>
                                  </p:childTnLst>
                                </p:cTn>
                              </p:par>
                            </p:childTnLst>
                          </p:cTn>
                        </p:par>
                        <p:par>
                          <p:cTn id="21" fill="hold">
                            <p:stCondLst>
                              <p:cond delay="501"/>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8"/>
                                          </p:stCondLst>
                                        </p:cTn>
                                        <p:tgtEl>
                                          <p:spTgt spid="43"/>
                                        </p:tgtEl>
                                      </p:cBhvr>
                                      <p:to x="100000" y="80000"/>
                                    </p:animScale>
                                    <p:animScale>
                                      <p:cBhvr>
                                        <p:cTn id="33" dur="42" decel="50000">
                                          <p:stCondLst>
                                            <p:cond delay="335"/>
                                          </p:stCondLst>
                                        </p:cTn>
                                        <p:tgtEl>
                                          <p:spTgt spid="43"/>
                                        </p:tgtEl>
                                      </p:cBhvr>
                                      <p:to x="100000" y="100000"/>
                                    </p:animScale>
                                    <p:animScale>
                                      <p:cBhvr>
                                        <p:cTn id="34" dur="7">
                                          <p:stCondLst>
                                            <p:cond delay="411"/>
                                          </p:stCondLst>
                                        </p:cTn>
                                        <p:tgtEl>
                                          <p:spTgt spid="43"/>
                                        </p:tgtEl>
                                      </p:cBhvr>
                                      <p:to x="100000" y="90000"/>
                                    </p:animScale>
                                    <p:animScale>
                                      <p:cBhvr>
                                        <p:cTn id="35" dur="42" decel="50000">
                                          <p:stCondLst>
                                            <p:cond delay="417"/>
                                          </p:stCondLst>
                                        </p:cTn>
                                        <p:tgtEl>
                                          <p:spTgt spid="43"/>
                                        </p:tgtEl>
                                      </p:cBhvr>
                                      <p:to x="100000" y="100000"/>
                                    </p:animScale>
                                    <p:animScale>
                                      <p:cBhvr>
                                        <p:cTn id="36" dur="7">
                                          <p:stCondLst>
                                            <p:cond delay="452"/>
                                          </p:stCondLst>
                                        </p:cTn>
                                        <p:tgtEl>
                                          <p:spTgt spid="43"/>
                                        </p:tgtEl>
                                      </p:cBhvr>
                                      <p:to x="100000" y="95000"/>
                                    </p:animScale>
                                    <p:animScale>
                                      <p:cBhvr>
                                        <p:cTn id="37" dur="42" decel="50000">
                                          <p:stCondLst>
                                            <p:cond delay="459"/>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diamond(in)">
                                      <p:cBhvr>
                                        <p:cTn id="42" dur="20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7" presetClass="emph" presetSubtype="2" fill="hold" nodeType="clickEffect">
                                  <p:stCondLst>
                                    <p:cond delay="0"/>
                                  </p:stCondLst>
                                  <p:childTnLst>
                                    <p:animClr clrSpc="rgb" dir="cw">
                                      <p:cBhvr>
                                        <p:cTn id="46" dur="500" fill="hold"/>
                                        <p:tgtEl>
                                          <p:spTgt spid="20"/>
                                        </p:tgtEl>
                                        <p:attrNameLst>
                                          <p:attrName>stroke.color</p:attrName>
                                        </p:attrNameLst>
                                      </p:cBhvr>
                                      <p:to>
                                        <a:srgbClr val="C00000"/>
                                      </p:to>
                                    </p:animClr>
                                    <p:set>
                                      <p:cBhvr>
                                        <p:cTn id="47" dur="500" fill="hold"/>
                                        <p:tgtEl>
                                          <p:spTgt spid="20"/>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58122" y="28602"/>
            <a:ext cx="6457077" cy="553939"/>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-1</a:t>
            </a:r>
            <a:r>
              <a:rPr lang="zh-CN" altLang="en-US"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a:solidFill>
                  <a:schemeClr val="accent1"/>
                </a:solidFill>
                <a:latin typeface="微软雅黑" panose="020B0503020204020204" pitchFamily="34" charset="-122"/>
                <a:ea typeface="微软雅黑" panose="020B0503020204020204" pitchFamily="34" charset="-122"/>
              </a:rPr>
              <a:t>管理制度及方案模板</a:t>
            </a:r>
            <a:endParaRPr lang="en-US" altLang="zh-CN" sz="2700" b="1" dirty="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351730" y="153918"/>
            <a:ext cx="324217" cy="303460"/>
          </a:xfrm>
          <a:prstGeom prst="chevron">
            <a:avLst>
              <a:gd name="adj" fmla="val 56250"/>
            </a:avLst>
          </a:prstGeom>
          <a:ln/>
          <a:extLst/>
        </p:spPr>
        <p:style>
          <a:lnRef idx="2">
            <a:schemeClr val="accent1">
              <a:shade val="50000"/>
            </a:schemeClr>
          </a:lnRef>
          <a:fillRef idx="1">
            <a:schemeClr val="accent1"/>
          </a:fillRef>
          <a:effectRef idx="0">
            <a:schemeClr val="accent1"/>
          </a:effectRef>
          <a:fontRef idx="minor">
            <a:schemeClr val="lt1"/>
          </a:fontRef>
        </p:style>
        <p:txBody>
          <a:bodyPr wrap="none" lIns="121862" tIns="60931" rIns="121862" bIns="60931" anchor="ctr"/>
          <a:lstStyle/>
          <a:p>
            <a:endParaRPr lang="zh-CN" altLang="en-US">
              <a:solidFill>
                <a:srgbClr val="C00000"/>
              </a:solidFill>
            </a:endParaRPr>
          </a:p>
        </p:txBody>
      </p:sp>
      <p:sp>
        <p:nvSpPr>
          <p:cNvPr id="77" name="AutoShape 23"/>
          <p:cNvSpPr>
            <a:spLocks noChangeArrowheads="1"/>
          </p:cNvSpPr>
          <p:nvPr/>
        </p:nvSpPr>
        <p:spPr bwMode="auto">
          <a:xfrm>
            <a:off x="610553" y="153918"/>
            <a:ext cx="324217" cy="303460"/>
          </a:xfrm>
          <a:prstGeom prst="chevron">
            <a:avLst>
              <a:gd name="adj" fmla="val 56250"/>
            </a:avLst>
          </a:prstGeom>
          <a:ln/>
          <a:extLst/>
        </p:spPr>
        <p:style>
          <a:lnRef idx="2">
            <a:schemeClr val="accent1">
              <a:shade val="50000"/>
            </a:schemeClr>
          </a:lnRef>
          <a:fillRef idx="1">
            <a:schemeClr val="accent1"/>
          </a:fillRef>
          <a:effectRef idx="0">
            <a:schemeClr val="accent1"/>
          </a:effectRef>
          <a:fontRef idx="minor">
            <a:schemeClr val="lt1"/>
          </a:fontRef>
        </p:style>
        <p:txBody>
          <a:bodyPr wrap="none" lIns="121862" tIns="60931" rIns="121862" bIns="60931" anchor="ctr"/>
          <a:lstStyle/>
          <a:p>
            <a:endParaRPr lang="zh-CN" altLang="en-US">
              <a:solidFill>
                <a:srgbClr val="C00000"/>
              </a:solidFill>
            </a:endParaRPr>
          </a:p>
        </p:txBody>
      </p:sp>
      <p:sp>
        <p:nvSpPr>
          <p:cNvPr id="72" name="矩形 3"/>
          <p:cNvSpPr>
            <a:spLocks noChangeArrowheads="1"/>
          </p:cNvSpPr>
          <p:nvPr/>
        </p:nvSpPr>
        <p:spPr bwMode="auto">
          <a:xfrm>
            <a:off x="762885" y="4159817"/>
            <a:ext cx="414133"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solidFill>
                <a:srgbClr val="080808"/>
              </a:solidFill>
            </a:endParaRPr>
          </a:p>
        </p:txBody>
      </p:sp>
      <p:sp>
        <p:nvSpPr>
          <p:cNvPr id="34" name="AutoShape 50"/>
          <p:cNvSpPr>
            <a:spLocks noChangeArrowheads="1"/>
          </p:cNvSpPr>
          <p:nvPr/>
        </p:nvSpPr>
        <p:spPr bwMode="auto">
          <a:xfrm>
            <a:off x="2947156" y="653999"/>
            <a:ext cx="4164621" cy="510366"/>
          </a:xfrm>
          <a:prstGeom prst="roundRect">
            <a:avLst>
              <a:gd name="adj" fmla="val 50000"/>
            </a:avLst>
          </a:prstGeom>
          <a:ln>
            <a:headEnd/>
            <a:tailEnd/>
          </a:ln>
        </p:spPr>
        <p:style>
          <a:lnRef idx="3">
            <a:schemeClr val="lt1"/>
          </a:lnRef>
          <a:fillRef idx="1">
            <a:schemeClr val="accent1"/>
          </a:fillRef>
          <a:effectRef idx="1">
            <a:schemeClr val="accent1"/>
          </a:effectRef>
          <a:fontRef idx="minor">
            <a:schemeClr val="lt1"/>
          </a:fontRef>
        </p:style>
        <p:txBody>
          <a:bodyPr wrap="none" lIns="455783" tIns="47977" rIns="121862" bIns="47977" anchor="ctr"/>
          <a:lstStyle/>
          <a:p>
            <a:pPr>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3198996" y="675263"/>
            <a:ext cx="3615070" cy="784772"/>
          </a:xfrm>
          <a:prstGeom prst="rect">
            <a:avLst/>
          </a:prstGeom>
          <a:noFill/>
        </p:spPr>
        <p:txBody>
          <a:bodyPr wrap="square" lIns="121862" tIns="60931" rIns="121862" bIns="60931" rtlCol="0">
            <a:spAutoFit/>
          </a:bodyPr>
          <a:lstStyle/>
          <a:p>
            <a:r>
              <a:rPr lang="zh-CN" altLang="en-US" sz="2500" dirty="0">
                <a:solidFill>
                  <a:schemeClr val="bg1"/>
                </a:solidFill>
                <a:latin typeface="微软雅黑" pitchFamily="34" charset="-122"/>
                <a:ea typeface="微软雅黑" pitchFamily="34" charset="-122"/>
              </a:rPr>
              <a:t>项目组织的管理</a:t>
            </a:r>
            <a:r>
              <a:rPr lang="zh-CN" altLang="en-US" sz="2500" dirty="0" smtClean="0">
                <a:solidFill>
                  <a:schemeClr val="bg1"/>
                </a:solidFill>
                <a:latin typeface="微软雅黑" pitchFamily="34" charset="-122"/>
                <a:ea typeface="微软雅黑" pitchFamily="34" charset="-122"/>
              </a:rPr>
              <a:t>职责</a:t>
            </a:r>
          </a:p>
          <a:p>
            <a:endParaRPr lang="zh-CN" altLang="en-US" dirty="0">
              <a:solidFill>
                <a:srgbClr val="080808"/>
              </a:solidFill>
            </a:endParaRPr>
          </a:p>
        </p:txBody>
      </p:sp>
      <p:sp>
        <p:nvSpPr>
          <p:cNvPr id="2" name="TextBox 1"/>
          <p:cNvSpPr txBox="1"/>
          <p:nvPr/>
        </p:nvSpPr>
        <p:spPr>
          <a:xfrm>
            <a:off x="382773" y="1110021"/>
            <a:ext cx="11440632" cy="6150343"/>
          </a:xfrm>
          <a:prstGeom prst="rect">
            <a:avLst/>
          </a:prstGeom>
          <a:noFill/>
        </p:spPr>
        <p:txBody>
          <a:bodyPr wrap="square" lIns="121862" tIns="60931" rIns="121862" bIns="60931" rtlCol="0">
            <a:spAutoFit/>
          </a:bodyPr>
          <a:lstStyle/>
          <a:p>
            <a:pPr>
              <a:lnSpc>
                <a:spcPts val="2600"/>
              </a:lnSpc>
              <a:buFontTx/>
              <a:buNone/>
            </a:pPr>
            <a:r>
              <a:rPr lang="en-US" altLang="zh-CN" b="1" dirty="0">
                <a:solidFill>
                  <a:srgbClr val="0070C0"/>
                </a:solidFill>
                <a:latin typeface="+mn-ea"/>
                <a:ea typeface="+mn-ea"/>
              </a:rPr>
              <a:t>A.</a:t>
            </a:r>
            <a:r>
              <a:rPr lang="zh-CN" altLang="en-US" dirty="0">
                <a:solidFill>
                  <a:srgbClr val="0070C0"/>
                </a:solidFill>
                <a:latin typeface="+mn-ea"/>
                <a:ea typeface="+mn-ea"/>
              </a:rPr>
              <a:t>基建办公室的职责</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1</a:t>
            </a:r>
            <a:r>
              <a:rPr lang="zh-CN" altLang="en-US" dirty="0">
                <a:solidFill>
                  <a:srgbClr val="0070C0"/>
                </a:solidFill>
                <a:latin typeface="+mn-ea"/>
                <a:ea typeface="+mn-ea"/>
              </a:rPr>
              <a:t>）协调、督办各个职能部门的工作落实情况；</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2</a:t>
            </a:r>
            <a:r>
              <a:rPr lang="zh-CN" altLang="en-US" dirty="0">
                <a:solidFill>
                  <a:srgbClr val="0070C0"/>
                </a:solidFill>
                <a:latin typeface="+mn-ea"/>
                <a:ea typeface="+mn-ea"/>
              </a:rPr>
              <a:t>）规划设计、负责组织相关部门定期召开工程会议；</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3</a:t>
            </a:r>
            <a:r>
              <a:rPr lang="zh-CN" altLang="en-US" dirty="0">
                <a:solidFill>
                  <a:srgbClr val="0070C0"/>
                </a:solidFill>
                <a:latin typeface="+mn-ea"/>
                <a:ea typeface="+mn-ea"/>
              </a:rPr>
              <a:t>）对内、对外联系、付款手续办理；</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4</a:t>
            </a:r>
            <a:r>
              <a:rPr lang="zh-CN" altLang="en-US" dirty="0">
                <a:solidFill>
                  <a:srgbClr val="0070C0"/>
                </a:solidFill>
                <a:latin typeface="+mn-ea"/>
                <a:ea typeface="+mn-ea"/>
              </a:rPr>
              <a:t>）负责组织各项工程及材料招标选购；文件收发归档</a:t>
            </a:r>
            <a:r>
              <a:rPr lang="zh-CN" altLang="en-US" dirty="0" smtClean="0">
                <a:solidFill>
                  <a:srgbClr val="0070C0"/>
                </a:solidFill>
                <a:latin typeface="+mn-ea"/>
                <a:ea typeface="+mn-ea"/>
              </a:rPr>
              <a:t>。</a:t>
            </a:r>
            <a:endParaRPr lang="en-US" altLang="zh-CN" dirty="0" smtClean="0">
              <a:solidFill>
                <a:srgbClr val="0070C0"/>
              </a:solidFill>
              <a:latin typeface="+mn-ea"/>
              <a:ea typeface="+mn-ea"/>
            </a:endParaRPr>
          </a:p>
          <a:p>
            <a:pPr>
              <a:lnSpc>
                <a:spcPts val="2600"/>
              </a:lnSpc>
            </a:pPr>
            <a:endParaRPr lang="en-US" altLang="zh-CN" dirty="0">
              <a:solidFill>
                <a:srgbClr val="0070C0"/>
              </a:solidFill>
              <a:latin typeface="+mn-ea"/>
              <a:ea typeface="+mn-ea"/>
            </a:endParaRPr>
          </a:p>
          <a:p>
            <a:pPr>
              <a:lnSpc>
                <a:spcPts val="2600"/>
              </a:lnSpc>
              <a:buFontTx/>
              <a:buNone/>
            </a:pPr>
            <a:r>
              <a:rPr lang="en-US" altLang="zh-CN" b="1" dirty="0">
                <a:solidFill>
                  <a:srgbClr val="0070C0"/>
                </a:solidFill>
                <a:latin typeface="+mn-ea"/>
                <a:ea typeface="+mn-ea"/>
              </a:rPr>
              <a:t>B.</a:t>
            </a:r>
            <a:r>
              <a:rPr lang="zh-CN" altLang="en-US" dirty="0">
                <a:solidFill>
                  <a:srgbClr val="0070C0"/>
                </a:solidFill>
                <a:latin typeface="+mn-ea"/>
                <a:ea typeface="+mn-ea"/>
              </a:rPr>
              <a:t>基建科的职责</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1</a:t>
            </a:r>
            <a:r>
              <a:rPr lang="zh-CN" altLang="en-US" dirty="0">
                <a:solidFill>
                  <a:srgbClr val="0070C0"/>
                </a:solidFill>
                <a:latin typeface="+mn-ea"/>
                <a:ea typeface="+mn-ea"/>
              </a:rPr>
              <a:t>）协助基建办组织各项工程招标工作，包括草拟或初审招标和评标文件、组织招标工作会议→组织评标→初审中标合同；</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2</a:t>
            </a:r>
            <a:r>
              <a:rPr lang="zh-CN" altLang="en-US" dirty="0">
                <a:solidFill>
                  <a:srgbClr val="0070C0"/>
                </a:solidFill>
                <a:latin typeface="+mn-ea"/>
                <a:ea typeface="+mn-ea"/>
              </a:rPr>
              <a:t>）负责各类工程的医院内部立项及进行初审工作；草拟或初审与工程有关的各类合同，并负责执行合同；</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3</a:t>
            </a:r>
            <a:r>
              <a:rPr lang="zh-CN" altLang="en-US" dirty="0">
                <a:solidFill>
                  <a:srgbClr val="0070C0"/>
                </a:solidFill>
                <a:latin typeface="+mn-ea"/>
                <a:ea typeface="+mn-ea"/>
              </a:rPr>
              <a:t>）对各类工程款的拨付进行初步审核；</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4</a:t>
            </a:r>
            <a:r>
              <a:rPr lang="zh-CN" altLang="en-US" dirty="0">
                <a:solidFill>
                  <a:srgbClr val="0070C0"/>
                </a:solidFill>
                <a:latin typeface="+mn-ea"/>
                <a:ea typeface="+mn-ea"/>
              </a:rPr>
              <a:t>）负责各项工程的现场管理工作，包括签证、材料及工程质量验收，处理和协调涉及施工现场管理的各种问题；</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5</a:t>
            </a:r>
            <a:r>
              <a:rPr lang="zh-CN" altLang="en-US" dirty="0">
                <a:solidFill>
                  <a:srgbClr val="0070C0"/>
                </a:solidFill>
                <a:latin typeface="+mn-ea"/>
                <a:ea typeface="+mn-ea"/>
              </a:rPr>
              <a:t>）协助基建办组织工程主要材料的选购工作，包括材料定板、定价、封板；</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6</a:t>
            </a:r>
            <a:r>
              <a:rPr lang="zh-CN" altLang="en-US" dirty="0">
                <a:solidFill>
                  <a:srgbClr val="0070C0"/>
                </a:solidFill>
                <a:latin typeface="+mn-ea"/>
                <a:ea typeface="+mn-ea"/>
              </a:rPr>
              <a:t>）负责记录工程施工日志及收集施工现场资料，并定期上交归档；</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7</a:t>
            </a:r>
            <a:r>
              <a:rPr lang="zh-CN" altLang="en-US" dirty="0">
                <a:solidFill>
                  <a:srgbClr val="0070C0"/>
                </a:solidFill>
                <a:latin typeface="+mn-ea"/>
                <a:ea typeface="+mn-ea"/>
              </a:rPr>
              <a:t>）承担在医院内部工程造价的一审审核工作；</a:t>
            </a:r>
          </a:p>
          <a:p>
            <a:pPr>
              <a:lnSpc>
                <a:spcPts val="2600"/>
              </a:lnSpc>
              <a:buFontTx/>
              <a:buNone/>
            </a:pPr>
            <a:r>
              <a:rPr lang="zh-CN" altLang="en-US" dirty="0">
                <a:solidFill>
                  <a:srgbClr val="0070C0"/>
                </a:solidFill>
                <a:latin typeface="+mn-ea"/>
                <a:ea typeface="+mn-ea"/>
              </a:rPr>
              <a:t>（</a:t>
            </a:r>
            <a:r>
              <a:rPr lang="en-US" altLang="zh-CN" dirty="0">
                <a:solidFill>
                  <a:srgbClr val="0070C0"/>
                </a:solidFill>
                <a:latin typeface="+mn-ea"/>
                <a:ea typeface="+mn-ea"/>
              </a:rPr>
              <a:t>8</a:t>
            </a:r>
            <a:r>
              <a:rPr lang="zh-CN" altLang="en-US" dirty="0">
                <a:solidFill>
                  <a:srgbClr val="0070C0"/>
                </a:solidFill>
                <a:latin typeface="+mn-ea"/>
                <a:ea typeface="+mn-ea"/>
              </a:rPr>
              <a:t>）本项目施工期间，接待、处理政府职能部门（安监、质监、城监等）的检查</a:t>
            </a:r>
            <a:r>
              <a:rPr lang="zh-CN" altLang="en-US" dirty="0" smtClean="0">
                <a:solidFill>
                  <a:srgbClr val="0070C0"/>
                </a:solidFill>
                <a:latin typeface="+mn-ea"/>
                <a:ea typeface="+mn-ea"/>
              </a:rPr>
              <a:t>。</a:t>
            </a:r>
            <a:endParaRPr lang="en-US" altLang="zh-CN" dirty="0" smtClean="0">
              <a:solidFill>
                <a:srgbClr val="0070C0"/>
              </a:solidFill>
              <a:latin typeface="+mn-ea"/>
              <a:ea typeface="+mn-ea"/>
            </a:endParaRPr>
          </a:p>
          <a:p>
            <a:pPr>
              <a:lnSpc>
                <a:spcPts val="2800"/>
              </a:lnSpc>
              <a:buFontTx/>
              <a:buNone/>
            </a:pPr>
            <a:endParaRPr lang="en-US" altLang="zh-CN" b="1" dirty="0">
              <a:solidFill>
                <a:srgbClr val="0070C0"/>
              </a:solidFill>
              <a:ea typeface="宋体" charset="-122"/>
            </a:endParaRPr>
          </a:p>
        </p:txBody>
      </p:sp>
    </p:spTree>
    <p:extLst>
      <p:ext uri="{BB962C8B-B14F-4D97-AF65-F5344CB8AC3E}">
        <p14:creationId xmlns="" xmlns:p14="http://schemas.microsoft.com/office/powerpoint/2010/main" val="2555672553"/>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5"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0"/>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3"/>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7"/>
                                          </p:stCondLst>
                                        </p:cTn>
                                        <p:tgtEl>
                                          <p:spTgt spid="34"/>
                                        </p:tgtEl>
                                      </p:cBhvr>
                                      <p:to x="100000" y="80000"/>
                                    </p:animScale>
                                    <p:animScale>
                                      <p:cBhvr>
                                        <p:cTn id="16" dur="42" decel="50000">
                                          <p:stCondLst>
                                            <p:cond delay="334"/>
                                          </p:stCondLst>
                                        </p:cTn>
                                        <p:tgtEl>
                                          <p:spTgt spid="34"/>
                                        </p:tgtEl>
                                      </p:cBhvr>
                                      <p:to x="100000" y="100000"/>
                                    </p:animScale>
                                    <p:animScale>
                                      <p:cBhvr>
                                        <p:cTn id="17" dur="7">
                                          <p:stCondLst>
                                            <p:cond delay="410"/>
                                          </p:stCondLst>
                                        </p:cTn>
                                        <p:tgtEl>
                                          <p:spTgt spid="34"/>
                                        </p:tgtEl>
                                      </p:cBhvr>
                                      <p:to x="100000" y="90000"/>
                                    </p:animScale>
                                    <p:animScale>
                                      <p:cBhvr>
                                        <p:cTn id="18" dur="42" decel="50000">
                                          <p:stCondLst>
                                            <p:cond delay="416"/>
                                          </p:stCondLst>
                                        </p:cTn>
                                        <p:tgtEl>
                                          <p:spTgt spid="34"/>
                                        </p:tgtEl>
                                      </p:cBhvr>
                                      <p:to x="100000" y="100000"/>
                                    </p:animScale>
                                    <p:animScale>
                                      <p:cBhvr>
                                        <p:cTn id="19" dur="7">
                                          <p:stCondLst>
                                            <p:cond delay="451"/>
                                          </p:stCondLst>
                                        </p:cTn>
                                        <p:tgtEl>
                                          <p:spTgt spid="34"/>
                                        </p:tgtEl>
                                      </p:cBhvr>
                                      <p:to x="100000" y="95000"/>
                                    </p:animScale>
                                    <p:animScale>
                                      <p:cBhvr>
                                        <p:cTn id="20" dur="42" decel="50000">
                                          <p:stCondLst>
                                            <p:cond delay="458"/>
                                          </p:stCondLst>
                                        </p:cTn>
                                        <p:tgtEl>
                                          <p:spTgt spid="34"/>
                                        </p:tgtEl>
                                      </p:cBhvr>
                                      <p:to x="100000" y="100000"/>
                                    </p:animScale>
                                  </p:childTnLst>
                                </p:cTn>
                              </p:par>
                            </p:childTnLst>
                          </p:cTn>
                        </p:par>
                        <p:par>
                          <p:cTn id="21" fill="hold">
                            <p:stCondLst>
                              <p:cond delay="500"/>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5"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0"/>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3"/>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7"/>
                                          </p:stCondLst>
                                        </p:cTn>
                                        <p:tgtEl>
                                          <p:spTgt spid="43"/>
                                        </p:tgtEl>
                                      </p:cBhvr>
                                      <p:to x="100000" y="80000"/>
                                    </p:animScale>
                                    <p:animScale>
                                      <p:cBhvr>
                                        <p:cTn id="33" dur="42" decel="50000">
                                          <p:stCondLst>
                                            <p:cond delay="334"/>
                                          </p:stCondLst>
                                        </p:cTn>
                                        <p:tgtEl>
                                          <p:spTgt spid="43"/>
                                        </p:tgtEl>
                                      </p:cBhvr>
                                      <p:to x="100000" y="100000"/>
                                    </p:animScale>
                                    <p:animScale>
                                      <p:cBhvr>
                                        <p:cTn id="34" dur="7">
                                          <p:stCondLst>
                                            <p:cond delay="410"/>
                                          </p:stCondLst>
                                        </p:cTn>
                                        <p:tgtEl>
                                          <p:spTgt spid="43"/>
                                        </p:tgtEl>
                                      </p:cBhvr>
                                      <p:to x="100000" y="90000"/>
                                    </p:animScale>
                                    <p:animScale>
                                      <p:cBhvr>
                                        <p:cTn id="35" dur="42" decel="50000">
                                          <p:stCondLst>
                                            <p:cond delay="416"/>
                                          </p:stCondLst>
                                        </p:cTn>
                                        <p:tgtEl>
                                          <p:spTgt spid="43"/>
                                        </p:tgtEl>
                                      </p:cBhvr>
                                      <p:to x="100000" y="100000"/>
                                    </p:animScale>
                                    <p:animScale>
                                      <p:cBhvr>
                                        <p:cTn id="36" dur="7">
                                          <p:stCondLst>
                                            <p:cond delay="451"/>
                                          </p:stCondLst>
                                        </p:cTn>
                                        <p:tgtEl>
                                          <p:spTgt spid="43"/>
                                        </p:tgtEl>
                                      </p:cBhvr>
                                      <p:to x="100000" y="95000"/>
                                    </p:animScale>
                                    <p:animScale>
                                      <p:cBhvr>
                                        <p:cTn id="37" dur="42" decel="50000">
                                          <p:stCondLst>
                                            <p:cond delay="458"/>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p:stCondLst>
                                    <p:cond delay="0"/>
                                  </p:stCondLst>
                                  <p:childTnLst>
                                    <p:set>
                                      <p:cBhvr>
                                        <p:cTn id="41" dur="1" fill="hold">
                                          <p:stCondLst>
                                            <p:cond delay="0"/>
                                          </p:stCondLst>
                                        </p:cTn>
                                        <p:tgtEl>
                                          <p:spTgt spid="2"/>
                                        </p:tgtEl>
                                        <p:attrNameLst>
                                          <p:attrName>style.visibility</p:attrName>
                                        </p:attrNameLst>
                                      </p:cBhvr>
                                      <p:to>
                                        <p:strVal val="visible"/>
                                      </p:to>
                                    </p:set>
                                    <p:anim calcmode="lin" valueType="num">
                                      <p:cBhvr additive="base">
                                        <p:cTn id="42" dur="500" fill="hold"/>
                                        <p:tgtEl>
                                          <p:spTgt spid="2"/>
                                        </p:tgtEl>
                                        <p:attrNameLst>
                                          <p:attrName>ppt_x</p:attrName>
                                        </p:attrNameLst>
                                      </p:cBhvr>
                                      <p:tavLst>
                                        <p:tav tm="0">
                                          <p:val>
                                            <p:strVal val="#ppt_x"/>
                                          </p:val>
                                        </p:tav>
                                        <p:tav tm="100000">
                                          <p:val>
                                            <p:strVal val="#ppt_x"/>
                                          </p:val>
                                        </p:tav>
                                      </p:tavLst>
                                    </p:anim>
                                    <p:anim calcmode="lin" valueType="num">
                                      <p:cBhvr additive="base">
                                        <p:cTn id="43"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P spid="2"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89111" y="64348"/>
            <a:ext cx="5142643" cy="1785045"/>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项目登记与指标</a:t>
            </a: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82718" y="189662"/>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41541" y="189662"/>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762885" y="4159817"/>
            <a:ext cx="414133"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5232054" y="561001"/>
            <a:ext cx="2285619"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5327288" y="561001"/>
            <a:ext cx="1999917"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项目登记管理</a:t>
            </a:r>
          </a:p>
        </p:txBody>
      </p:sp>
      <p:sp>
        <p:nvSpPr>
          <p:cNvPr id="19" name="矩形 18"/>
          <p:cNvSpPr/>
          <p:nvPr/>
        </p:nvSpPr>
        <p:spPr>
          <a:xfrm>
            <a:off x="8857790" y="1811236"/>
            <a:ext cx="567507" cy="56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20" name="矩形 19"/>
          <p:cNvSpPr/>
          <p:nvPr/>
        </p:nvSpPr>
        <p:spPr>
          <a:xfrm>
            <a:off x="858123" y="2572537"/>
            <a:ext cx="10190052" cy="3651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pic>
        <p:nvPicPr>
          <p:cNvPr id="29698" name="Picture 2" descr="C:\Users\mei\Desktop\ppt\61项目管理.png"/>
          <p:cNvPicPr>
            <a:picLocks noChangeAspect="1" noChangeArrowheads="1"/>
          </p:cNvPicPr>
          <p:nvPr/>
        </p:nvPicPr>
        <p:blipFill>
          <a:blip r:embed="rId3" cstate="print"/>
          <a:srcRect/>
          <a:stretch>
            <a:fillRect/>
          </a:stretch>
        </p:blipFill>
        <p:spPr bwMode="auto">
          <a:xfrm>
            <a:off x="0" y="1109623"/>
            <a:ext cx="12187278" cy="5748377"/>
          </a:xfrm>
          <a:prstGeom prst="rect">
            <a:avLst/>
          </a:prstGeom>
          <a:noFill/>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8"/>
                                          </p:stCondLst>
                                        </p:cTn>
                                        <p:tgtEl>
                                          <p:spTgt spid="34"/>
                                        </p:tgtEl>
                                      </p:cBhvr>
                                      <p:to x="100000" y="80000"/>
                                    </p:animScale>
                                    <p:animScale>
                                      <p:cBhvr>
                                        <p:cTn id="16" dur="42" decel="50000">
                                          <p:stCondLst>
                                            <p:cond delay="335"/>
                                          </p:stCondLst>
                                        </p:cTn>
                                        <p:tgtEl>
                                          <p:spTgt spid="34"/>
                                        </p:tgtEl>
                                      </p:cBhvr>
                                      <p:to x="100000" y="100000"/>
                                    </p:animScale>
                                    <p:animScale>
                                      <p:cBhvr>
                                        <p:cTn id="17" dur="7">
                                          <p:stCondLst>
                                            <p:cond delay="411"/>
                                          </p:stCondLst>
                                        </p:cTn>
                                        <p:tgtEl>
                                          <p:spTgt spid="34"/>
                                        </p:tgtEl>
                                      </p:cBhvr>
                                      <p:to x="100000" y="90000"/>
                                    </p:animScale>
                                    <p:animScale>
                                      <p:cBhvr>
                                        <p:cTn id="18" dur="42" decel="50000">
                                          <p:stCondLst>
                                            <p:cond delay="417"/>
                                          </p:stCondLst>
                                        </p:cTn>
                                        <p:tgtEl>
                                          <p:spTgt spid="34"/>
                                        </p:tgtEl>
                                      </p:cBhvr>
                                      <p:to x="100000" y="100000"/>
                                    </p:animScale>
                                    <p:animScale>
                                      <p:cBhvr>
                                        <p:cTn id="19" dur="7">
                                          <p:stCondLst>
                                            <p:cond delay="452"/>
                                          </p:stCondLst>
                                        </p:cTn>
                                        <p:tgtEl>
                                          <p:spTgt spid="34"/>
                                        </p:tgtEl>
                                      </p:cBhvr>
                                      <p:to x="100000" y="95000"/>
                                    </p:animScale>
                                    <p:animScale>
                                      <p:cBhvr>
                                        <p:cTn id="20" dur="42" decel="50000">
                                          <p:stCondLst>
                                            <p:cond delay="459"/>
                                          </p:stCondLst>
                                        </p:cTn>
                                        <p:tgtEl>
                                          <p:spTgt spid="34"/>
                                        </p:tgtEl>
                                      </p:cBhvr>
                                      <p:to x="100000" y="100000"/>
                                    </p:animScale>
                                  </p:childTnLst>
                                </p:cTn>
                              </p:par>
                            </p:childTnLst>
                          </p:cTn>
                        </p:par>
                        <p:par>
                          <p:cTn id="21" fill="hold">
                            <p:stCondLst>
                              <p:cond delay="501"/>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8"/>
                                          </p:stCondLst>
                                        </p:cTn>
                                        <p:tgtEl>
                                          <p:spTgt spid="43"/>
                                        </p:tgtEl>
                                      </p:cBhvr>
                                      <p:to x="100000" y="80000"/>
                                    </p:animScale>
                                    <p:animScale>
                                      <p:cBhvr>
                                        <p:cTn id="33" dur="42" decel="50000">
                                          <p:stCondLst>
                                            <p:cond delay="335"/>
                                          </p:stCondLst>
                                        </p:cTn>
                                        <p:tgtEl>
                                          <p:spTgt spid="43"/>
                                        </p:tgtEl>
                                      </p:cBhvr>
                                      <p:to x="100000" y="100000"/>
                                    </p:animScale>
                                    <p:animScale>
                                      <p:cBhvr>
                                        <p:cTn id="34" dur="7">
                                          <p:stCondLst>
                                            <p:cond delay="411"/>
                                          </p:stCondLst>
                                        </p:cTn>
                                        <p:tgtEl>
                                          <p:spTgt spid="43"/>
                                        </p:tgtEl>
                                      </p:cBhvr>
                                      <p:to x="100000" y="90000"/>
                                    </p:animScale>
                                    <p:animScale>
                                      <p:cBhvr>
                                        <p:cTn id="35" dur="42" decel="50000">
                                          <p:stCondLst>
                                            <p:cond delay="417"/>
                                          </p:stCondLst>
                                        </p:cTn>
                                        <p:tgtEl>
                                          <p:spTgt spid="43"/>
                                        </p:tgtEl>
                                      </p:cBhvr>
                                      <p:to x="100000" y="100000"/>
                                    </p:animScale>
                                    <p:animScale>
                                      <p:cBhvr>
                                        <p:cTn id="36" dur="7">
                                          <p:stCondLst>
                                            <p:cond delay="452"/>
                                          </p:stCondLst>
                                        </p:cTn>
                                        <p:tgtEl>
                                          <p:spTgt spid="43"/>
                                        </p:tgtEl>
                                      </p:cBhvr>
                                      <p:to x="100000" y="95000"/>
                                    </p:animScale>
                                    <p:animScale>
                                      <p:cBhvr>
                                        <p:cTn id="37" dur="42" decel="50000">
                                          <p:stCondLst>
                                            <p:cond delay="459"/>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29698"/>
                                        </p:tgtEl>
                                        <p:attrNameLst>
                                          <p:attrName>style.visibility</p:attrName>
                                        </p:attrNameLst>
                                      </p:cBhvr>
                                      <p:to>
                                        <p:strVal val="visible"/>
                                      </p:to>
                                    </p:set>
                                    <p:animEffect transition="in" filter="diamond(in)">
                                      <p:cBhvr>
                                        <p:cTn id="42" dur="500"/>
                                        <p:tgtEl>
                                          <p:spTgt spid="296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5" name="Picture 3" descr="C:\Users\mei\Desktop\ppt\62.项目指标.jpg"/>
          <p:cNvPicPr>
            <a:picLocks noChangeAspect="1" noChangeArrowheads="1"/>
          </p:cNvPicPr>
          <p:nvPr/>
        </p:nvPicPr>
        <p:blipFill>
          <a:blip r:embed="rId3" cstate="print"/>
          <a:srcRect/>
          <a:stretch>
            <a:fillRect/>
          </a:stretch>
        </p:blipFill>
        <p:spPr bwMode="auto">
          <a:xfrm>
            <a:off x="0" y="857231"/>
            <a:ext cx="12192000" cy="5747402"/>
          </a:xfrm>
          <a:prstGeom prst="rect">
            <a:avLst/>
          </a:prstGeom>
          <a:noFill/>
        </p:spPr>
      </p:pic>
      <p:sp>
        <p:nvSpPr>
          <p:cNvPr id="75" name="Text Box 27" descr="2"/>
          <p:cNvSpPr txBox="1">
            <a:spLocks noChangeArrowheads="1"/>
          </p:cNvSpPr>
          <p:nvPr/>
        </p:nvSpPr>
        <p:spPr bwMode="gray">
          <a:xfrm>
            <a:off x="806364" y="81600"/>
            <a:ext cx="5237877" cy="1785045"/>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项目登记与指标</a:t>
            </a: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99971"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58794"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762885" y="4159817"/>
            <a:ext cx="414133"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5053309" y="350924"/>
            <a:ext cx="2285619"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5148543" y="350925"/>
            <a:ext cx="2066904"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项目指标</a:t>
            </a:r>
          </a:p>
        </p:txBody>
      </p:sp>
      <p:sp>
        <p:nvSpPr>
          <p:cNvPr id="19" name="矩形 18"/>
          <p:cNvSpPr/>
          <p:nvPr/>
        </p:nvSpPr>
        <p:spPr>
          <a:xfrm>
            <a:off x="8857790" y="1811236"/>
            <a:ext cx="567507" cy="56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20" name="矩形 19"/>
          <p:cNvSpPr/>
          <p:nvPr/>
        </p:nvSpPr>
        <p:spPr>
          <a:xfrm>
            <a:off x="858123" y="2572537"/>
            <a:ext cx="10190052" cy="3651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8"/>
                                          </p:stCondLst>
                                        </p:cTn>
                                        <p:tgtEl>
                                          <p:spTgt spid="34"/>
                                        </p:tgtEl>
                                      </p:cBhvr>
                                      <p:to x="100000" y="80000"/>
                                    </p:animScale>
                                    <p:animScale>
                                      <p:cBhvr>
                                        <p:cTn id="16" dur="42" decel="50000">
                                          <p:stCondLst>
                                            <p:cond delay="335"/>
                                          </p:stCondLst>
                                        </p:cTn>
                                        <p:tgtEl>
                                          <p:spTgt spid="34"/>
                                        </p:tgtEl>
                                      </p:cBhvr>
                                      <p:to x="100000" y="100000"/>
                                    </p:animScale>
                                    <p:animScale>
                                      <p:cBhvr>
                                        <p:cTn id="17" dur="7">
                                          <p:stCondLst>
                                            <p:cond delay="411"/>
                                          </p:stCondLst>
                                        </p:cTn>
                                        <p:tgtEl>
                                          <p:spTgt spid="34"/>
                                        </p:tgtEl>
                                      </p:cBhvr>
                                      <p:to x="100000" y="90000"/>
                                    </p:animScale>
                                    <p:animScale>
                                      <p:cBhvr>
                                        <p:cTn id="18" dur="42" decel="50000">
                                          <p:stCondLst>
                                            <p:cond delay="417"/>
                                          </p:stCondLst>
                                        </p:cTn>
                                        <p:tgtEl>
                                          <p:spTgt spid="34"/>
                                        </p:tgtEl>
                                      </p:cBhvr>
                                      <p:to x="100000" y="100000"/>
                                    </p:animScale>
                                    <p:animScale>
                                      <p:cBhvr>
                                        <p:cTn id="19" dur="7">
                                          <p:stCondLst>
                                            <p:cond delay="452"/>
                                          </p:stCondLst>
                                        </p:cTn>
                                        <p:tgtEl>
                                          <p:spTgt spid="34"/>
                                        </p:tgtEl>
                                      </p:cBhvr>
                                      <p:to x="100000" y="95000"/>
                                    </p:animScale>
                                    <p:animScale>
                                      <p:cBhvr>
                                        <p:cTn id="20" dur="42" decel="50000">
                                          <p:stCondLst>
                                            <p:cond delay="459"/>
                                          </p:stCondLst>
                                        </p:cTn>
                                        <p:tgtEl>
                                          <p:spTgt spid="34"/>
                                        </p:tgtEl>
                                      </p:cBhvr>
                                      <p:to x="100000" y="100000"/>
                                    </p:animScale>
                                  </p:childTnLst>
                                </p:cTn>
                              </p:par>
                            </p:childTnLst>
                          </p:cTn>
                        </p:par>
                        <p:par>
                          <p:cTn id="21" fill="hold">
                            <p:stCondLst>
                              <p:cond delay="501"/>
                            </p:stCondLst>
                            <p:childTnLst>
                              <p:par>
                                <p:cTn id="22" presetID="26" presetClass="entr" presetSubtype="0" fill="hold" grpId="0" nodeType="afterEffect">
                                  <p:stCondLst>
                                    <p:cond delay="0"/>
                                  </p:stCondLst>
                                  <p:childTnLst>
                                    <p:set>
                                      <p:cBhvr>
                                        <p:cTn id="23" dur="1" fill="hold">
                                          <p:stCondLst>
                                            <p:cond delay="0"/>
                                          </p:stCondLst>
                                        </p:cTn>
                                        <p:tgtEl>
                                          <p:spTgt spid="43"/>
                                        </p:tgtEl>
                                        <p:attrNameLst>
                                          <p:attrName>style.visibility</p:attrName>
                                        </p:attrNameLst>
                                      </p:cBhvr>
                                      <p:to>
                                        <p:strVal val="visible"/>
                                      </p:to>
                                    </p:set>
                                    <p:animEffect transition="in" filter="wipe(down)">
                                      <p:cBhvr>
                                        <p:cTn id="24" dur="145">
                                          <p:stCondLst>
                                            <p:cond delay="0"/>
                                          </p:stCondLst>
                                        </p:cTn>
                                        <p:tgtEl>
                                          <p:spTgt spid="43"/>
                                        </p:tgtEl>
                                      </p:cBhvr>
                                    </p:animEffect>
                                    <p:anim calcmode="lin" valueType="num">
                                      <p:cBhvr>
                                        <p:cTn id="25"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6"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7"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8"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9"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30" dur="7">
                                          <p:stCondLst>
                                            <p:cond delay="163"/>
                                          </p:stCondLst>
                                        </p:cTn>
                                        <p:tgtEl>
                                          <p:spTgt spid="43"/>
                                        </p:tgtEl>
                                      </p:cBhvr>
                                      <p:to x="100000" y="60000"/>
                                    </p:animScale>
                                    <p:animScale>
                                      <p:cBhvr>
                                        <p:cTn id="31" dur="42" decel="50000">
                                          <p:stCondLst>
                                            <p:cond delay="169"/>
                                          </p:stCondLst>
                                        </p:cTn>
                                        <p:tgtEl>
                                          <p:spTgt spid="43"/>
                                        </p:tgtEl>
                                      </p:cBhvr>
                                      <p:to x="100000" y="100000"/>
                                    </p:animScale>
                                    <p:animScale>
                                      <p:cBhvr>
                                        <p:cTn id="32" dur="7">
                                          <p:stCondLst>
                                            <p:cond delay="328"/>
                                          </p:stCondLst>
                                        </p:cTn>
                                        <p:tgtEl>
                                          <p:spTgt spid="43"/>
                                        </p:tgtEl>
                                      </p:cBhvr>
                                      <p:to x="100000" y="80000"/>
                                    </p:animScale>
                                    <p:animScale>
                                      <p:cBhvr>
                                        <p:cTn id="33" dur="42" decel="50000">
                                          <p:stCondLst>
                                            <p:cond delay="335"/>
                                          </p:stCondLst>
                                        </p:cTn>
                                        <p:tgtEl>
                                          <p:spTgt spid="43"/>
                                        </p:tgtEl>
                                      </p:cBhvr>
                                      <p:to x="100000" y="100000"/>
                                    </p:animScale>
                                    <p:animScale>
                                      <p:cBhvr>
                                        <p:cTn id="34" dur="7">
                                          <p:stCondLst>
                                            <p:cond delay="411"/>
                                          </p:stCondLst>
                                        </p:cTn>
                                        <p:tgtEl>
                                          <p:spTgt spid="43"/>
                                        </p:tgtEl>
                                      </p:cBhvr>
                                      <p:to x="100000" y="90000"/>
                                    </p:animScale>
                                    <p:animScale>
                                      <p:cBhvr>
                                        <p:cTn id="35" dur="42" decel="50000">
                                          <p:stCondLst>
                                            <p:cond delay="417"/>
                                          </p:stCondLst>
                                        </p:cTn>
                                        <p:tgtEl>
                                          <p:spTgt spid="43"/>
                                        </p:tgtEl>
                                      </p:cBhvr>
                                      <p:to x="100000" y="100000"/>
                                    </p:animScale>
                                    <p:animScale>
                                      <p:cBhvr>
                                        <p:cTn id="36" dur="7">
                                          <p:stCondLst>
                                            <p:cond delay="452"/>
                                          </p:stCondLst>
                                        </p:cTn>
                                        <p:tgtEl>
                                          <p:spTgt spid="43"/>
                                        </p:tgtEl>
                                      </p:cBhvr>
                                      <p:to x="100000" y="95000"/>
                                    </p:animScale>
                                    <p:animScale>
                                      <p:cBhvr>
                                        <p:cTn id="37" dur="42" decel="50000">
                                          <p:stCondLst>
                                            <p:cond delay="459"/>
                                          </p:stCondLst>
                                        </p:cTn>
                                        <p:tgtEl>
                                          <p:spTgt spid="43"/>
                                        </p:tgtEl>
                                      </p:cBhvr>
                                      <p:to x="100000" y="100000"/>
                                    </p:animScale>
                                  </p:childTnLst>
                                </p:cTn>
                              </p:par>
                            </p:childTnLst>
                          </p:cTn>
                        </p:par>
                      </p:childTnLst>
                    </p:cTn>
                  </p:par>
                  <p:par>
                    <p:cTn id="38" fill="hold">
                      <p:stCondLst>
                        <p:cond delay="indefinite"/>
                      </p:stCondLst>
                      <p:childTnLst>
                        <p:par>
                          <p:cTn id="39" fill="hold">
                            <p:stCondLst>
                              <p:cond delay="0"/>
                            </p:stCondLst>
                            <p:childTnLst>
                              <p:par>
                                <p:cTn id="40" presetID="8" presetClass="entr" presetSubtype="16" fill="hold" nodeType="clickEffect">
                                  <p:stCondLst>
                                    <p:cond delay="0"/>
                                  </p:stCondLst>
                                  <p:childTnLst>
                                    <p:set>
                                      <p:cBhvr>
                                        <p:cTn id="41" dur="1" fill="hold">
                                          <p:stCondLst>
                                            <p:cond delay="0"/>
                                          </p:stCondLst>
                                        </p:cTn>
                                        <p:tgtEl>
                                          <p:spTgt spid="28675"/>
                                        </p:tgtEl>
                                        <p:attrNameLst>
                                          <p:attrName>style.visibility</p:attrName>
                                        </p:attrNameLst>
                                      </p:cBhvr>
                                      <p:to>
                                        <p:strVal val="visible"/>
                                      </p:to>
                                    </p:set>
                                    <p:animEffect transition="in" filter="diamond(in)">
                                      <p:cBhvr>
                                        <p:cTn id="42" dur="500"/>
                                        <p:tgtEl>
                                          <p:spTgt spid="286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89111" y="81600"/>
            <a:ext cx="5237877" cy="1785045"/>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smtClean="0">
                <a:solidFill>
                  <a:schemeClr val="accent1"/>
                </a:solidFill>
                <a:latin typeface="微软雅黑" panose="020B0503020204020204" pitchFamily="34" charset="-122"/>
                <a:ea typeface="微软雅黑" panose="020B0503020204020204" pitchFamily="34" charset="-122"/>
              </a:rPr>
              <a:t>系统平台</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项目登记与指标</a:t>
            </a: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a:p>
            <a:pPr algn="l" eaLnBrk="1" hangingPunct="1">
              <a:spcBef>
                <a:spcPct val="50000"/>
              </a:spcBef>
            </a:pPr>
            <a:endParaRPr lang="en-US" altLang="zh-CN" sz="2700" b="1" dirty="0" smtClean="0">
              <a:solidFill>
                <a:schemeClr val="bg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82718"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41541" y="206915"/>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2" name="矩形 3"/>
          <p:cNvSpPr>
            <a:spLocks noChangeArrowheads="1"/>
          </p:cNvSpPr>
          <p:nvPr/>
        </p:nvSpPr>
        <p:spPr bwMode="auto">
          <a:xfrm>
            <a:off x="762885" y="3891795"/>
            <a:ext cx="414133" cy="4000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21862" tIns="60931" rIns="121862" bIns="60931">
            <a:spAutoFit/>
          </a:bodyPr>
          <a:lstStyle/>
          <a:p>
            <a:endParaRPr lang="zh-CN" altLang="en-US"/>
          </a:p>
        </p:txBody>
      </p:sp>
      <p:sp>
        <p:nvSpPr>
          <p:cNvPr id="34" name="AutoShape 50"/>
          <p:cNvSpPr>
            <a:spLocks noChangeArrowheads="1"/>
          </p:cNvSpPr>
          <p:nvPr/>
        </p:nvSpPr>
        <p:spPr bwMode="auto">
          <a:xfrm>
            <a:off x="4572254" y="859610"/>
            <a:ext cx="2761790" cy="418650"/>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ctr">
              <a:defRPr/>
            </a:pPr>
            <a:endParaRPr lang="zh-CN" altLang="en-US" sz="2100" dirty="0">
              <a:solidFill>
                <a:srgbClr val="080808"/>
              </a:solidFill>
              <a:latin typeface="微软雅黑" pitchFamily="34" charset="-122"/>
              <a:ea typeface="微软雅黑" pitchFamily="34" charset="-122"/>
            </a:endParaRPr>
          </a:p>
        </p:txBody>
      </p:sp>
      <p:sp>
        <p:nvSpPr>
          <p:cNvPr id="43" name="TextBox 42"/>
          <p:cNvSpPr txBox="1"/>
          <p:nvPr/>
        </p:nvSpPr>
        <p:spPr>
          <a:xfrm>
            <a:off x="4667488" y="859611"/>
            <a:ext cx="2476087" cy="415440"/>
          </a:xfrm>
          <a:prstGeom prst="rect">
            <a:avLst/>
          </a:prstGeom>
          <a:noFill/>
        </p:spPr>
        <p:txBody>
          <a:bodyPr wrap="square" lIns="121862" tIns="60931" rIns="121862" bIns="60931" rtlCol="0">
            <a:spAutoFit/>
          </a:bodyPr>
          <a:lstStyle/>
          <a:p>
            <a:pPr algn="ctr">
              <a:defRPr/>
            </a:pPr>
            <a:r>
              <a:rPr lang="zh-CN" altLang="en-US" sz="1900" dirty="0" smtClean="0">
                <a:solidFill>
                  <a:schemeClr val="bg1"/>
                </a:solidFill>
                <a:latin typeface="微软雅黑" pitchFamily="34" charset="-122"/>
                <a:ea typeface="微软雅黑" pitchFamily="34" charset="-122"/>
              </a:rPr>
              <a:t>单体工程基本信息</a:t>
            </a:r>
          </a:p>
        </p:txBody>
      </p:sp>
      <p:sp>
        <p:nvSpPr>
          <p:cNvPr id="19" name="矩形 18"/>
          <p:cNvSpPr/>
          <p:nvPr/>
        </p:nvSpPr>
        <p:spPr>
          <a:xfrm>
            <a:off x="8857790" y="1543214"/>
            <a:ext cx="567507" cy="5670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20" name="矩形 19"/>
          <p:cNvSpPr/>
          <p:nvPr/>
        </p:nvSpPr>
        <p:spPr>
          <a:xfrm>
            <a:off x="858123" y="2304514"/>
            <a:ext cx="10190052" cy="365113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a:defRPr/>
            </a:pPr>
            <a:endParaRPr lang="zh-CN" altLang="en-US"/>
          </a:p>
        </p:txBody>
      </p:sp>
      <p:sp>
        <p:nvSpPr>
          <p:cNvPr id="15" name="TextBox 14"/>
          <p:cNvSpPr txBox="1">
            <a:spLocks noChangeArrowheads="1"/>
          </p:cNvSpPr>
          <p:nvPr/>
        </p:nvSpPr>
        <p:spPr bwMode="auto">
          <a:xfrm>
            <a:off x="6762640" y="6525354"/>
            <a:ext cx="390648" cy="368990"/>
          </a:xfrm>
          <a:prstGeom prst="rect">
            <a:avLst/>
          </a:prstGeom>
          <a:noFill/>
          <a:ln w="9525">
            <a:noFill/>
            <a:miter lim="800000"/>
            <a:headEnd/>
            <a:tailEnd/>
          </a:ln>
        </p:spPr>
        <p:txBody>
          <a:bodyPr wrap="square" lIns="121862" tIns="60931" rIns="121862" bIns="60931">
            <a:spAutoFit/>
          </a:bodyPr>
          <a:lstStyle/>
          <a:p>
            <a:r>
              <a:rPr lang="zh-CN" altLang="en-US" sz="1600" dirty="0">
                <a:solidFill>
                  <a:srgbClr val="20A420"/>
                </a:solidFill>
                <a:latin typeface="Batang" pitchFamily="18" charset="-127"/>
                <a:ea typeface="Batang" pitchFamily="18" charset="-127"/>
              </a:rPr>
              <a:t>②</a:t>
            </a:r>
            <a:endParaRPr lang="zh-CN" altLang="en-US" sz="1600" dirty="0">
              <a:solidFill>
                <a:srgbClr val="20A420"/>
              </a:solidFill>
            </a:endParaRPr>
          </a:p>
        </p:txBody>
      </p:sp>
      <p:sp>
        <p:nvSpPr>
          <p:cNvPr id="16" name="TextBox 15"/>
          <p:cNvSpPr txBox="1">
            <a:spLocks noChangeArrowheads="1"/>
          </p:cNvSpPr>
          <p:nvPr/>
        </p:nvSpPr>
        <p:spPr bwMode="auto">
          <a:xfrm>
            <a:off x="6953107" y="6525355"/>
            <a:ext cx="526074" cy="615495"/>
          </a:xfrm>
          <a:prstGeom prst="rect">
            <a:avLst/>
          </a:prstGeom>
          <a:noFill/>
          <a:ln w="9525">
            <a:noFill/>
            <a:miter lim="800000"/>
            <a:headEnd/>
            <a:tailEnd/>
          </a:ln>
        </p:spPr>
        <p:txBody>
          <a:bodyPr wrap="square" lIns="121862" tIns="60931" rIns="121862" bIns="60931">
            <a:spAutoFit/>
          </a:bodyPr>
          <a:lstStyle/>
          <a:p>
            <a:r>
              <a:rPr lang="zh-CN" altLang="en-US" sz="1600" dirty="0">
                <a:solidFill>
                  <a:srgbClr val="20A420"/>
                </a:solidFill>
                <a:latin typeface="Batang" pitchFamily="18" charset="-127"/>
                <a:ea typeface="Batang" pitchFamily="18" charset="-127"/>
              </a:rPr>
              <a:t>③</a:t>
            </a:r>
            <a:endParaRPr lang="zh-CN" altLang="en-US" sz="1600" dirty="0">
              <a:solidFill>
                <a:srgbClr val="20A420"/>
              </a:solidFill>
            </a:endParaRPr>
          </a:p>
          <a:p>
            <a:endParaRPr lang="zh-CN" altLang="en-US" sz="1600" dirty="0">
              <a:solidFill>
                <a:srgbClr val="20A420"/>
              </a:solidFill>
            </a:endParaRPr>
          </a:p>
        </p:txBody>
      </p:sp>
      <p:pic>
        <p:nvPicPr>
          <p:cNvPr id="17" name="图片 16" descr="单体工程基本信息表1副本.png"/>
          <p:cNvPicPr>
            <a:picLocks noChangeAspect="1"/>
          </p:cNvPicPr>
          <p:nvPr/>
        </p:nvPicPr>
        <p:blipFill>
          <a:blip r:embed="rId3" cstate="print"/>
          <a:stretch>
            <a:fillRect/>
          </a:stretch>
        </p:blipFill>
        <p:spPr>
          <a:xfrm>
            <a:off x="1239060" y="1335424"/>
            <a:ext cx="10000599" cy="5061080"/>
          </a:xfrm>
          <a:prstGeom prst="rect">
            <a:avLst/>
          </a:prstGeom>
        </p:spPr>
        <p:style>
          <a:lnRef idx="1">
            <a:schemeClr val="accent3"/>
          </a:lnRef>
          <a:fillRef idx="2">
            <a:schemeClr val="accent3"/>
          </a:fillRef>
          <a:effectRef idx="1">
            <a:schemeClr val="accent3"/>
          </a:effectRef>
          <a:fontRef idx="minor">
            <a:schemeClr val="dk1"/>
          </a:fontRef>
        </p:style>
      </p:pic>
      <p:pic>
        <p:nvPicPr>
          <p:cNvPr id="18" name="图片 17" descr="单体工程基本信息表2副本.png"/>
          <p:cNvPicPr>
            <a:picLocks noChangeAspect="1"/>
          </p:cNvPicPr>
          <p:nvPr/>
        </p:nvPicPr>
        <p:blipFill>
          <a:blip r:embed="rId4" cstate="print"/>
          <a:stretch>
            <a:fillRect/>
          </a:stretch>
        </p:blipFill>
        <p:spPr>
          <a:xfrm>
            <a:off x="1239060" y="1417019"/>
            <a:ext cx="10000599" cy="5074647"/>
          </a:xfrm>
          <a:prstGeom prst="rect">
            <a:avLst/>
          </a:prstGeom>
        </p:spPr>
        <p:style>
          <a:lnRef idx="1">
            <a:schemeClr val="accent3"/>
          </a:lnRef>
          <a:fillRef idx="2">
            <a:schemeClr val="accent3"/>
          </a:fillRef>
          <a:effectRef idx="1">
            <a:schemeClr val="accent3"/>
          </a:effectRef>
          <a:fontRef idx="minor">
            <a:schemeClr val="dk1"/>
          </a:fontRef>
        </p:style>
      </p:pic>
      <p:pic>
        <p:nvPicPr>
          <p:cNvPr id="21" name="图片 20" descr="单体工程基本信息表3副本.png"/>
          <p:cNvPicPr>
            <a:picLocks noChangeAspect="1"/>
          </p:cNvPicPr>
          <p:nvPr/>
        </p:nvPicPr>
        <p:blipFill>
          <a:blip r:embed="rId5" cstate="print"/>
          <a:stretch>
            <a:fillRect/>
          </a:stretch>
        </p:blipFill>
        <p:spPr>
          <a:xfrm>
            <a:off x="1239060" y="1417019"/>
            <a:ext cx="10000599" cy="5074647"/>
          </a:xfrm>
          <a:prstGeom prst="rect">
            <a:avLst/>
          </a:prstGeom>
        </p:spPr>
        <p:style>
          <a:lnRef idx="1">
            <a:schemeClr val="accent3"/>
          </a:lnRef>
          <a:fillRef idx="2">
            <a:schemeClr val="accent3"/>
          </a:fillRef>
          <a:effectRef idx="1">
            <a:schemeClr val="accent3"/>
          </a:effectRef>
          <a:fontRef idx="minor">
            <a:schemeClr val="dk1"/>
          </a:fontRef>
        </p:style>
      </p:pic>
      <p:sp>
        <p:nvSpPr>
          <p:cNvPr id="14" name="TextBox 13"/>
          <p:cNvSpPr txBox="1">
            <a:spLocks noChangeArrowheads="1"/>
          </p:cNvSpPr>
          <p:nvPr/>
        </p:nvSpPr>
        <p:spPr bwMode="auto">
          <a:xfrm>
            <a:off x="6381703" y="6509181"/>
            <a:ext cx="703167" cy="1107937"/>
          </a:xfrm>
          <a:prstGeom prst="rect">
            <a:avLst/>
          </a:prstGeom>
          <a:noFill/>
          <a:ln w="9525">
            <a:noFill/>
            <a:miter lim="800000"/>
            <a:headEnd/>
            <a:tailEnd/>
          </a:ln>
        </p:spPr>
        <p:txBody>
          <a:bodyPr wrap="square" lIns="121862" tIns="60931" rIns="121862" bIns="60931">
            <a:spAutoFit/>
          </a:bodyPr>
          <a:lstStyle/>
          <a:p>
            <a:r>
              <a:rPr lang="zh-CN" altLang="en-US" sz="1600" dirty="0">
                <a:solidFill>
                  <a:srgbClr val="20A420"/>
                </a:solidFill>
                <a:latin typeface="Batang" pitchFamily="18" charset="-127"/>
                <a:ea typeface="Batang" pitchFamily="18" charset="-127"/>
              </a:rPr>
              <a:t>①</a:t>
            </a:r>
          </a:p>
          <a:p>
            <a:r>
              <a:rPr lang="zh-CN" altLang="en-US" sz="1600" dirty="0">
                <a:solidFill>
                  <a:srgbClr val="20A420"/>
                </a:solidFill>
              </a:rPr>
              <a:t> </a:t>
            </a:r>
          </a:p>
          <a:p>
            <a:r>
              <a:rPr lang="zh-CN" altLang="en-US" sz="1600" dirty="0">
                <a:solidFill>
                  <a:srgbClr val="20A420"/>
                </a:solidFill>
              </a:rPr>
              <a:t/>
            </a:r>
            <a:br>
              <a:rPr lang="zh-CN" altLang="en-US" sz="1600" dirty="0">
                <a:solidFill>
                  <a:srgbClr val="20A420"/>
                </a:solidFill>
              </a:rPr>
            </a:br>
            <a:endParaRPr lang="zh-CN" altLang="en-US" sz="1600" dirty="0">
              <a:solidFill>
                <a:srgbClr val="20A420"/>
              </a:solidFill>
            </a:endParaRPr>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wipe(down)">
                                      <p:cBhvr>
                                        <p:cTn id="7" dur="145">
                                          <p:stCondLst>
                                            <p:cond delay="0"/>
                                          </p:stCondLst>
                                        </p:cTn>
                                        <p:tgtEl>
                                          <p:spTgt spid="34"/>
                                        </p:tgtEl>
                                      </p:cBhvr>
                                    </p:animEffect>
                                    <p:anim calcmode="lin" valueType="num">
                                      <p:cBhvr>
                                        <p:cTn id="8" dur="456"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9" dur="166"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10" dur="166" tmFilter="0, 0; 0.125,0.2665; 0.25,0.4; 0.375,0.465; 0.5,0.5;  0.625,0.535; 0.75,0.6; 0.875,0.7335; 1,1">
                                          <p:stCondLst>
                                            <p:cond delay="166"/>
                                          </p:stCondLst>
                                        </p:cTn>
                                        <p:tgtEl>
                                          <p:spTgt spid="34"/>
                                        </p:tgtEl>
                                        <p:attrNameLst>
                                          <p:attrName>ppt_y</p:attrName>
                                        </p:attrNameLst>
                                      </p:cBhvr>
                                      <p:tavLst>
                                        <p:tav tm="0" fmla="#ppt_y-sin(pi*$)/9">
                                          <p:val>
                                            <p:fltVal val="0"/>
                                          </p:val>
                                        </p:tav>
                                        <p:tav tm="100000">
                                          <p:val>
                                            <p:fltVal val="1"/>
                                          </p:val>
                                        </p:tav>
                                      </p:tavLst>
                                    </p:anim>
                                    <p:anim calcmode="lin" valueType="num">
                                      <p:cBhvr>
                                        <p:cTn id="11" dur="83" tmFilter="0, 0; 0.125,0.2665; 0.25,0.4; 0.375,0.465; 0.5,0.5;  0.625,0.535; 0.75,0.6; 0.875,0.7335; 1,1">
                                          <p:stCondLst>
                                            <p:cond delay="331"/>
                                          </p:stCondLst>
                                        </p:cTn>
                                        <p:tgtEl>
                                          <p:spTgt spid="34"/>
                                        </p:tgtEl>
                                        <p:attrNameLst>
                                          <p:attrName>ppt_y</p:attrName>
                                        </p:attrNameLst>
                                      </p:cBhvr>
                                      <p:tavLst>
                                        <p:tav tm="0" fmla="#ppt_y-sin(pi*$)/27">
                                          <p:val>
                                            <p:fltVal val="0"/>
                                          </p:val>
                                        </p:tav>
                                        <p:tav tm="100000">
                                          <p:val>
                                            <p:fltVal val="1"/>
                                          </p:val>
                                        </p:tav>
                                      </p:tavLst>
                                    </p:anim>
                                    <p:anim calcmode="lin" valueType="num">
                                      <p:cBhvr>
                                        <p:cTn id="12" dur="41" tmFilter="0, 0; 0.125,0.2665; 0.25,0.4; 0.375,0.465; 0.5,0.5;  0.625,0.535; 0.75,0.6; 0.875,0.7335; 1,1">
                                          <p:stCondLst>
                                            <p:cond delay="414"/>
                                          </p:stCondLst>
                                        </p:cTn>
                                        <p:tgtEl>
                                          <p:spTgt spid="34"/>
                                        </p:tgtEl>
                                        <p:attrNameLst>
                                          <p:attrName>ppt_y</p:attrName>
                                        </p:attrNameLst>
                                      </p:cBhvr>
                                      <p:tavLst>
                                        <p:tav tm="0" fmla="#ppt_y-sin(pi*$)/81">
                                          <p:val>
                                            <p:fltVal val="0"/>
                                          </p:val>
                                        </p:tav>
                                        <p:tav tm="100000">
                                          <p:val>
                                            <p:fltVal val="1"/>
                                          </p:val>
                                        </p:tav>
                                      </p:tavLst>
                                    </p:anim>
                                    <p:animScale>
                                      <p:cBhvr>
                                        <p:cTn id="13" dur="7">
                                          <p:stCondLst>
                                            <p:cond delay="163"/>
                                          </p:stCondLst>
                                        </p:cTn>
                                        <p:tgtEl>
                                          <p:spTgt spid="34"/>
                                        </p:tgtEl>
                                      </p:cBhvr>
                                      <p:to x="100000" y="60000"/>
                                    </p:animScale>
                                    <p:animScale>
                                      <p:cBhvr>
                                        <p:cTn id="14" dur="42" decel="50000">
                                          <p:stCondLst>
                                            <p:cond delay="169"/>
                                          </p:stCondLst>
                                        </p:cTn>
                                        <p:tgtEl>
                                          <p:spTgt spid="34"/>
                                        </p:tgtEl>
                                      </p:cBhvr>
                                      <p:to x="100000" y="100000"/>
                                    </p:animScale>
                                    <p:animScale>
                                      <p:cBhvr>
                                        <p:cTn id="15" dur="7">
                                          <p:stCondLst>
                                            <p:cond delay="328"/>
                                          </p:stCondLst>
                                        </p:cTn>
                                        <p:tgtEl>
                                          <p:spTgt spid="34"/>
                                        </p:tgtEl>
                                      </p:cBhvr>
                                      <p:to x="100000" y="80000"/>
                                    </p:animScale>
                                    <p:animScale>
                                      <p:cBhvr>
                                        <p:cTn id="16" dur="42" decel="50000">
                                          <p:stCondLst>
                                            <p:cond delay="335"/>
                                          </p:stCondLst>
                                        </p:cTn>
                                        <p:tgtEl>
                                          <p:spTgt spid="34"/>
                                        </p:tgtEl>
                                      </p:cBhvr>
                                      <p:to x="100000" y="100000"/>
                                    </p:animScale>
                                    <p:animScale>
                                      <p:cBhvr>
                                        <p:cTn id="17" dur="7">
                                          <p:stCondLst>
                                            <p:cond delay="411"/>
                                          </p:stCondLst>
                                        </p:cTn>
                                        <p:tgtEl>
                                          <p:spTgt spid="34"/>
                                        </p:tgtEl>
                                      </p:cBhvr>
                                      <p:to x="100000" y="90000"/>
                                    </p:animScale>
                                    <p:animScale>
                                      <p:cBhvr>
                                        <p:cTn id="18" dur="42" decel="50000">
                                          <p:stCondLst>
                                            <p:cond delay="417"/>
                                          </p:stCondLst>
                                        </p:cTn>
                                        <p:tgtEl>
                                          <p:spTgt spid="34"/>
                                        </p:tgtEl>
                                      </p:cBhvr>
                                      <p:to x="100000" y="100000"/>
                                    </p:animScale>
                                    <p:animScale>
                                      <p:cBhvr>
                                        <p:cTn id="19" dur="7">
                                          <p:stCondLst>
                                            <p:cond delay="452"/>
                                          </p:stCondLst>
                                        </p:cTn>
                                        <p:tgtEl>
                                          <p:spTgt spid="34"/>
                                        </p:tgtEl>
                                      </p:cBhvr>
                                      <p:to x="100000" y="95000"/>
                                    </p:animScale>
                                    <p:animScale>
                                      <p:cBhvr>
                                        <p:cTn id="20" dur="42" decel="50000">
                                          <p:stCondLst>
                                            <p:cond delay="459"/>
                                          </p:stCondLst>
                                        </p:cTn>
                                        <p:tgtEl>
                                          <p:spTgt spid="34"/>
                                        </p:tgtEl>
                                      </p:cBhvr>
                                      <p:to x="100000" y="100000"/>
                                    </p:animScale>
                                  </p:childTnLst>
                                </p:cTn>
                              </p:par>
                              <p:par>
                                <p:cTn id="21" presetID="26" presetClass="entr" presetSubtype="0" fill="hold" grpId="0" nodeType="withEffect">
                                  <p:stCondLst>
                                    <p:cond delay="0"/>
                                  </p:stCondLst>
                                  <p:childTnLst>
                                    <p:set>
                                      <p:cBhvr>
                                        <p:cTn id="22" dur="1" fill="hold">
                                          <p:stCondLst>
                                            <p:cond delay="0"/>
                                          </p:stCondLst>
                                        </p:cTn>
                                        <p:tgtEl>
                                          <p:spTgt spid="43"/>
                                        </p:tgtEl>
                                        <p:attrNameLst>
                                          <p:attrName>style.visibility</p:attrName>
                                        </p:attrNameLst>
                                      </p:cBhvr>
                                      <p:to>
                                        <p:strVal val="visible"/>
                                      </p:to>
                                    </p:set>
                                    <p:animEffect transition="in" filter="wipe(down)">
                                      <p:cBhvr>
                                        <p:cTn id="23" dur="145">
                                          <p:stCondLst>
                                            <p:cond delay="0"/>
                                          </p:stCondLst>
                                        </p:cTn>
                                        <p:tgtEl>
                                          <p:spTgt spid="43"/>
                                        </p:tgtEl>
                                      </p:cBhvr>
                                    </p:animEffect>
                                    <p:anim calcmode="lin" valueType="num">
                                      <p:cBhvr>
                                        <p:cTn id="24" dur="456" tmFilter="0,0; 0.14,0.36; 0.43,0.73; 0.71,0.91; 1.0,1.0">
                                          <p:stCondLst>
                                            <p:cond delay="0"/>
                                          </p:stCondLst>
                                        </p:cTn>
                                        <p:tgtEl>
                                          <p:spTgt spid="43"/>
                                        </p:tgtEl>
                                        <p:attrNameLst>
                                          <p:attrName>ppt_x</p:attrName>
                                        </p:attrNameLst>
                                      </p:cBhvr>
                                      <p:tavLst>
                                        <p:tav tm="0">
                                          <p:val>
                                            <p:strVal val="#ppt_x-0.25"/>
                                          </p:val>
                                        </p:tav>
                                        <p:tav tm="100000">
                                          <p:val>
                                            <p:strVal val="#ppt_x"/>
                                          </p:val>
                                        </p:tav>
                                      </p:tavLst>
                                    </p:anim>
                                    <p:anim calcmode="lin" valueType="num">
                                      <p:cBhvr>
                                        <p:cTn id="25" dur="166" tmFilter="0.0,0.0; 0.25,0.07; 0.50,0.2; 0.75,0.467; 1.0,1.0">
                                          <p:stCondLst>
                                            <p:cond delay="0"/>
                                          </p:stCondLst>
                                        </p:cTn>
                                        <p:tgtEl>
                                          <p:spTgt spid="43"/>
                                        </p:tgtEl>
                                        <p:attrNameLst>
                                          <p:attrName>ppt_y</p:attrName>
                                        </p:attrNameLst>
                                      </p:cBhvr>
                                      <p:tavLst>
                                        <p:tav tm="0" fmla="#ppt_y-sin(pi*$)/3">
                                          <p:val>
                                            <p:fltVal val="0.5"/>
                                          </p:val>
                                        </p:tav>
                                        <p:tav tm="100000">
                                          <p:val>
                                            <p:fltVal val="1"/>
                                          </p:val>
                                        </p:tav>
                                      </p:tavLst>
                                    </p:anim>
                                    <p:anim calcmode="lin" valueType="num">
                                      <p:cBhvr>
                                        <p:cTn id="26" dur="166" tmFilter="0, 0; 0.125,0.2665; 0.25,0.4; 0.375,0.465; 0.5,0.5;  0.625,0.535; 0.75,0.6; 0.875,0.7335; 1,1">
                                          <p:stCondLst>
                                            <p:cond delay="166"/>
                                          </p:stCondLst>
                                        </p:cTn>
                                        <p:tgtEl>
                                          <p:spTgt spid="43"/>
                                        </p:tgtEl>
                                        <p:attrNameLst>
                                          <p:attrName>ppt_y</p:attrName>
                                        </p:attrNameLst>
                                      </p:cBhvr>
                                      <p:tavLst>
                                        <p:tav tm="0" fmla="#ppt_y-sin(pi*$)/9">
                                          <p:val>
                                            <p:fltVal val="0"/>
                                          </p:val>
                                        </p:tav>
                                        <p:tav tm="100000">
                                          <p:val>
                                            <p:fltVal val="1"/>
                                          </p:val>
                                        </p:tav>
                                      </p:tavLst>
                                    </p:anim>
                                    <p:anim calcmode="lin" valueType="num">
                                      <p:cBhvr>
                                        <p:cTn id="27" dur="83" tmFilter="0, 0; 0.125,0.2665; 0.25,0.4; 0.375,0.465; 0.5,0.5;  0.625,0.535; 0.75,0.6; 0.875,0.7335; 1,1">
                                          <p:stCondLst>
                                            <p:cond delay="331"/>
                                          </p:stCondLst>
                                        </p:cTn>
                                        <p:tgtEl>
                                          <p:spTgt spid="43"/>
                                        </p:tgtEl>
                                        <p:attrNameLst>
                                          <p:attrName>ppt_y</p:attrName>
                                        </p:attrNameLst>
                                      </p:cBhvr>
                                      <p:tavLst>
                                        <p:tav tm="0" fmla="#ppt_y-sin(pi*$)/27">
                                          <p:val>
                                            <p:fltVal val="0"/>
                                          </p:val>
                                        </p:tav>
                                        <p:tav tm="100000">
                                          <p:val>
                                            <p:fltVal val="1"/>
                                          </p:val>
                                        </p:tav>
                                      </p:tavLst>
                                    </p:anim>
                                    <p:anim calcmode="lin" valueType="num">
                                      <p:cBhvr>
                                        <p:cTn id="28" dur="41" tmFilter="0, 0; 0.125,0.2665; 0.25,0.4; 0.375,0.465; 0.5,0.5;  0.625,0.535; 0.75,0.6; 0.875,0.7335; 1,1">
                                          <p:stCondLst>
                                            <p:cond delay="414"/>
                                          </p:stCondLst>
                                        </p:cTn>
                                        <p:tgtEl>
                                          <p:spTgt spid="43"/>
                                        </p:tgtEl>
                                        <p:attrNameLst>
                                          <p:attrName>ppt_y</p:attrName>
                                        </p:attrNameLst>
                                      </p:cBhvr>
                                      <p:tavLst>
                                        <p:tav tm="0" fmla="#ppt_y-sin(pi*$)/81">
                                          <p:val>
                                            <p:fltVal val="0"/>
                                          </p:val>
                                        </p:tav>
                                        <p:tav tm="100000">
                                          <p:val>
                                            <p:fltVal val="1"/>
                                          </p:val>
                                        </p:tav>
                                      </p:tavLst>
                                    </p:anim>
                                    <p:animScale>
                                      <p:cBhvr>
                                        <p:cTn id="29" dur="7">
                                          <p:stCondLst>
                                            <p:cond delay="163"/>
                                          </p:stCondLst>
                                        </p:cTn>
                                        <p:tgtEl>
                                          <p:spTgt spid="43"/>
                                        </p:tgtEl>
                                      </p:cBhvr>
                                      <p:to x="100000" y="60000"/>
                                    </p:animScale>
                                    <p:animScale>
                                      <p:cBhvr>
                                        <p:cTn id="30" dur="42" decel="50000">
                                          <p:stCondLst>
                                            <p:cond delay="169"/>
                                          </p:stCondLst>
                                        </p:cTn>
                                        <p:tgtEl>
                                          <p:spTgt spid="43"/>
                                        </p:tgtEl>
                                      </p:cBhvr>
                                      <p:to x="100000" y="100000"/>
                                    </p:animScale>
                                    <p:animScale>
                                      <p:cBhvr>
                                        <p:cTn id="31" dur="7">
                                          <p:stCondLst>
                                            <p:cond delay="328"/>
                                          </p:stCondLst>
                                        </p:cTn>
                                        <p:tgtEl>
                                          <p:spTgt spid="43"/>
                                        </p:tgtEl>
                                      </p:cBhvr>
                                      <p:to x="100000" y="80000"/>
                                    </p:animScale>
                                    <p:animScale>
                                      <p:cBhvr>
                                        <p:cTn id="32" dur="42" decel="50000">
                                          <p:stCondLst>
                                            <p:cond delay="335"/>
                                          </p:stCondLst>
                                        </p:cTn>
                                        <p:tgtEl>
                                          <p:spTgt spid="43"/>
                                        </p:tgtEl>
                                      </p:cBhvr>
                                      <p:to x="100000" y="100000"/>
                                    </p:animScale>
                                    <p:animScale>
                                      <p:cBhvr>
                                        <p:cTn id="33" dur="7">
                                          <p:stCondLst>
                                            <p:cond delay="411"/>
                                          </p:stCondLst>
                                        </p:cTn>
                                        <p:tgtEl>
                                          <p:spTgt spid="43"/>
                                        </p:tgtEl>
                                      </p:cBhvr>
                                      <p:to x="100000" y="90000"/>
                                    </p:animScale>
                                    <p:animScale>
                                      <p:cBhvr>
                                        <p:cTn id="34" dur="42" decel="50000">
                                          <p:stCondLst>
                                            <p:cond delay="417"/>
                                          </p:stCondLst>
                                        </p:cTn>
                                        <p:tgtEl>
                                          <p:spTgt spid="43"/>
                                        </p:tgtEl>
                                      </p:cBhvr>
                                      <p:to x="100000" y="100000"/>
                                    </p:animScale>
                                    <p:animScale>
                                      <p:cBhvr>
                                        <p:cTn id="35" dur="7">
                                          <p:stCondLst>
                                            <p:cond delay="452"/>
                                          </p:stCondLst>
                                        </p:cTn>
                                        <p:tgtEl>
                                          <p:spTgt spid="43"/>
                                        </p:tgtEl>
                                      </p:cBhvr>
                                      <p:to x="100000" y="95000"/>
                                    </p:animScale>
                                    <p:animScale>
                                      <p:cBhvr>
                                        <p:cTn id="36" dur="42" decel="50000">
                                          <p:stCondLst>
                                            <p:cond delay="459"/>
                                          </p:stCondLst>
                                        </p:cTn>
                                        <p:tgtEl>
                                          <p:spTgt spid="43"/>
                                        </p:tgtEl>
                                      </p:cBhvr>
                                      <p:to x="100000" y="100000"/>
                                    </p:animScale>
                                  </p:childTnLst>
                                </p:cTn>
                              </p:par>
                            </p:childTnLst>
                          </p:cTn>
                        </p:par>
                        <p:par>
                          <p:cTn id="37" fill="hold">
                            <p:stCondLst>
                              <p:cond delay="501"/>
                            </p:stCondLst>
                            <p:childTnLst>
                              <p:par>
                                <p:cTn id="38" presetID="3" presetClass="emph" presetSubtype="2" fill="hold" nodeType="afterEffect">
                                  <p:stCondLst>
                                    <p:cond delay="0"/>
                                  </p:stCondLst>
                                  <p:childTnLst>
                                    <p:animClr clrSpc="rgb" dir="cw">
                                      <p:cBhvr override="childStyle">
                                        <p:cTn id="39" dur="500" fill="hold"/>
                                        <p:tgtEl>
                                          <p:spTgt spid="14">
                                            <p:txEl>
                                              <p:pRg st="0" end="0"/>
                                            </p:txEl>
                                          </p:spTgt>
                                        </p:tgtEl>
                                        <p:attrNameLst>
                                          <p:attrName>style.color</p:attrName>
                                        </p:attrNameLst>
                                      </p:cBhvr>
                                      <p:to>
                                        <a:srgbClr val="FF0F0F"/>
                                      </p:to>
                                    </p:animClr>
                                  </p:childTnLst>
                                </p:cTn>
                              </p:par>
                            </p:childTnLst>
                          </p:cTn>
                        </p:par>
                        <p:par>
                          <p:cTn id="40" fill="hold">
                            <p:stCondLst>
                              <p:cond delay="1001"/>
                            </p:stCondLst>
                            <p:childTnLst>
                              <p:par>
                                <p:cTn id="41" presetID="8" presetClass="entr" presetSubtype="16"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diamond(in)">
                                      <p:cBhvr>
                                        <p:cTn id="43" dur="500"/>
                                        <p:tgtEl>
                                          <p:spTgt spid="17"/>
                                        </p:tgtEl>
                                      </p:cBhvr>
                                    </p:animEffect>
                                  </p:childTnLst>
                                </p:cTn>
                              </p:par>
                            </p:childTnLst>
                          </p:cTn>
                        </p:par>
                      </p:childTnLst>
                    </p:cTn>
                  </p:par>
                  <p:par>
                    <p:cTn id="44" fill="hold">
                      <p:stCondLst>
                        <p:cond delay="indefinite"/>
                      </p:stCondLst>
                      <p:childTnLst>
                        <p:par>
                          <p:cTn id="45" fill="hold">
                            <p:stCondLst>
                              <p:cond delay="0"/>
                            </p:stCondLst>
                            <p:childTnLst>
                              <p:par>
                                <p:cTn id="46" presetID="3" presetClass="emph" presetSubtype="2" fill="hold" nodeType="clickEffect">
                                  <p:stCondLst>
                                    <p:cond delay="0"/>
                                  </p:stCondLst>
                                  <p:childTnLst>
                                    <p:animClr clrSpc="rgb" dir="cw">
                                      <p:cBhvr override="childStyle">
                                        <p:cTn id="47" dur="500" fill="hold"/>
                                        <p:tgtEl>
                                          <p:spTgt spid="15">
                                            <p:txEl>
                                              <p:pRg st="0" end="0"/>
                                            </p:txEl>
                                          </p:spTgt>
                                        </p:tgtEl>
                                        <p:attrNameLst>
                                          <p:attrName>style.color</p:attrName>
                                        </p:attrNameLst>
                                      </p:cBhvr>
                                      <p:to>
                                        <a:srgbClr val="FF0F0F"/>
                                      </p:to>
                                    </p:animClr>
                                  </p:childTnLst>
                                </p:cTn>
                              </p:par>
                            </p:childTnLst>
                          </p:cTn>
                        </p:par>
                      </p:childTnLst>
                    </p:cTn>
                  </p:par>
                  <p:par>
                    <p:cTn id="48" fill="hold">
                      <p:stCondLst>
                        <p:cond delay="indefinite"/>
                      </p:stCondLst>
                      <p:childTnLst>
                        <p:par>
                          <p:cTn id="49" fill="hold">
                            <p:stCondLst>
                              <p:cond delay="0"/>
                            </p:stCondLst>
                            <p:childTnLst>
                              <p:par>
                                <p:cTn id="50" presetID="8" presetClass="entr" presetSubtype="16" fill="hold" nodeType="click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diamond(in)">
                                      <p:cBhvr>
                                        <p:cTn id="52" dur="500"/>
                                        <p:tgtEl>
                                          <p:spTgt spid="18"/>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mph" presetSubtype="2" fill="hold" nodeType="clickEffect">
                                  <p:stCondLst>
                                    <p:cond delay="0"/>
                                  </p:stCondLst>
                                  <p:childTnLst>
                                    <p:animClr clrSpc="rgb" dir="cw">
                                      <p:cBhvr override="childStyle">
                                        <p:cTn id="56" dur="500" fill="hold"/>
                                        <p:tgtEl>
                                          <p:spTgt spid="16">
                                            <p:txEl>
                                              <p:pRg st="0" end="0"/>
                                            </p:txEl>
                                          </p:spTgt>
                                        </p:tgtEl>
                                        <p:attrNameLst>
                                          <p:attrName>style.color</p:attrName>
                                        </p:attrNameLst>
                                      </p:cBhvr>
                                      <p:to>
                                        <a:srgbClr val="FF0F0F"/>
                                      </p:to>
                                    </p:animClr>
                                  </p:childTnLst>
                                </p:cTn>
                              </p:par>
                            </p:childTnLst>
                          </p:cTn>
                        </p:par>
                      </p:childTnLst>
                    </p:cTn>
                  </p:par>
                  <p:par>
                    <p:cTn id="57" fill="hold">
                      <p:stCondLst>
                        <p:cond delay="indefinite"/>
                      </p:stCondLst>
                      <p:childTnLst>
                        <p:par>
                          <p:cTn id="58" fill="hold">
                            <p:stCondLst>
                              <p:cond delay="0"/>
                            </p:stCondLst>
                            <p:childTnLst>
                              <p:par>
                                <p:cTn id="59" presetID="8" presetClass="entr" presetSubtype="16" fill="hold" nodeType="click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diamond(in)">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43" grpId="0"/>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 name="图片 9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8191151" y="3859618"/>
            <a:ext cx="4000849" cy="2998382"/>
          </a:xfrm>
          <a:prstGeom prst="roundRect">
            <a:avLst>
              <a:gd name="adj" fmla="val 7522"/>
            </a:avLst>
          </a:prstGeom>
          <a:noFill/>
          <a:ln w="19050">
            <a:noFill/>
          </a:ln>
          <a:effectLst>
            <a:outerShdw blurRad="50800" dist="38100" dir="2700000" algn="tl" rotWithShape="0">
              <a:prstClr val="black">
                <a:alpha val="40000"/>
              </a:prstClr>
            </a:outerShdw>
          </a:effectLst>
        </p:spPr>
      </p:pic>
      <p:sp>
        <p:nvSpPr>
          <p:cNvPr id="91" name="TextBox 90"/>
          <p:cNvSpPr txBox="1"/>
          <p:nvPr/>
        </p:nvSpPr>
        <p:spPr>
          <a:xfrm>
            <a:off x="-379921" y="2476808"/>
            <a:ext cx="9428179" cy="4093370"/>
          </a:xfrm>
          <a:prstGeom prst="rect">
            <a:avLst/>
          </a:prstGeom>
          <a:noFill/>
        </p:spPr>
        <p:txBody>
          <a:bodyPr wrap="square" lIns="121862" tIns="60931" rIns="121862" bIns="60931" rtlCol="0">
            <a:spAutoFit/>
          </a:bodyPr>
          <a:lstStyle/>
          <a:p>
            <a:pPr marL="2132587" lvl="3" indent="-304655" eaLnBrk="0" hangingPunct="0">
              <a:lnSpc>
                <a:spcPts val="4798"/>
              </a:lnSpc>
              <a:buClr>
                <a:schemeClr val="accent1"/>
              </a:buClr>
              <a:buFont typeface="Wingdings" pitchFamily="2" charset="2"/>
              <a:buChar char="v"/>
            </a:pPr>
            <a:endParaRPr lang="en-US" altLang="zh-CN" sz="1900" dirty="0" smtClean="0">
              <a:solidFill>
                <a:srgbClr val="080808"/>
              </a:solidFill>
              <a:latin typeface="微软雅黑" pitchFamily="34" charset="-122"/>
              <a:ea typeface="微软雅黑" pitchFamily="34" charset="-122"/>
            </a:endParaRPr>
          </a:p>
          <a:p>
            <a:pPr marL="2132587" lvl="3" indent="-304655" eaLnBrk="0" hangingPunct="0">
              <a:lnSpc>
                <a:spcPts val="4798"/>
              </a:lnSpc>
              <a:buClr>
                <a:schemeClr val="accent1"/>
              </a:buClr>
              <a:buFont typeface="Wingdings" pitchFamily="2" charset="2"/>
              <a:buChar char="v"/>
            </a:pPr>
            <a:r>
              <a:rPr lang="zh-CN" altLang="en-US" sz="1900" dirty="0" smtClean="0">
                <a:solidFill>
                  <a:srgbClr val="080808"/>
                </a:solidFill>
                <a:latin typeface="微软雅黑" pitchFamily="34" charset="-122"/>
                <a:ea typeface="微软雅黑" pitchFamily="34" charset="-122"/>
              </a:rPr>
              <a:t>系统管理：部门、职位、角色、用户、信息交流、档案配置</a:t>
            </a:r>
            <a:endParaRPr lang="en-US" altLang="zh-CN" sz="1900" dirty="0" smtClean="0">
              <a:solidFill>
                <a:srgbClr val="080808"/>
              </a:solidFill>
              <a:latin typeface="微软雅黑" pitchFamily="34" charset="-122"/>
              <a:ea typeface="微软雅黑" pitchFamily="34" charset="-122"/>
            </a:endParaRPr>
          </a:p>
          <a:p>
            <a:pPr marL="2132587" lvl="3" indent="-304655" eaLnBrk="0" hangingPunct="0">
              <a:lnSpc>
                <a:spcPts val="4798"/>
              </a:lnSpc>
              <a:buClr>
                <a:schemeClr val="accent1"/>
              </a:buClr>
              <a:buFont typeface="Wingdings" pitchFamily="2" charset="2"/>
              <a:buChar char="v"/>
            </a:pPr>
            <a:r>
              <a:rPr lang="zh-CN" altLang="en-US" sz="1900" dirty="0" smtClean="0">
                <a:solidFill>
                  <a:srgbClr val="080808"/>
                </a:solidFill>
                <a:latin typeface="微软雅黑" pitchFamily="34" charset="-122"/>
                <a:ea typeface="微软雅黑" pitchFamily="34" charset="-122"/>
              </a:rPr>
              <a:t>项目配置：概况、人员、参与工作、档案配置</a:t>
            </a:r>
            <a:endParaRPr lang="en-US" altLang="zh-CN" sz="1900" dirty="0" smtClean="0">
              <a:solidFill>
                <a:srgbClr val="080808"/>
              </a:solidFill>
              <a:latin typeface="微软雅黑" pitchFamily="34" charset="-122"/>
              <a:ea typeface="微软雅黑" pitchFamily="34" charset="-122"/>
            </a:endParaRPr>
          </a:p>
          <a:p>
            <a:pPr marL="2132587" lvl="3" indent="-304655" eaLnBrk="0" hangingPunct="0">
              <a:lnSpc>
                <a:spcPts val="4798"/>
              </a:lnSpc>
              <a:buClr>
                <a:schemeClr val="accent1"/>
              </a:buClr>
              <a:buFont typeface="Wingdings" pitchFamily="2" charset="2"/>
              <a:buChar char="v"/>
            </a:pPr>
            <a:r>
              <a:rPr lang="zh-CN" altLang="en-US" sz="1900" dirty="0" smtClean="0">
                <a:solidFill>
                  <a:srgbClr val="080808"/>
                </a:solidFill>
                <a:latin typeface="微软雅黑" pitchFamily="34" charset="-122"/>
                <a:ea typeface="微软雅黑" pitchFamily="34" charset="-122"/>
              </a:rPr>
              <a:t>流程配置：流程模板、项目内部流程、项目外部流程、单位流程</a:t>
            </a:r>
            <a:endParaRPr lang="en-US" altLang="zh-CN" sz="1900" dirty="0" smtClean="0">
              <a:solidFill>
                <a:srgbClr val="080808"/>
              </a:solidFill>
              <a:latin typeface="微软雅黑" pitchFamily="34" charset="-122"/>
              <a:ea typeface="微软雅黑" pitchFamily="34" charset="-122"/>
            </a:endParaRPr>
          </a:p>
          <a:p>
            <a:pPr marL="2132587" lvl="3" indent="-304655" eaLnBrk="0" hangingPunct="0">
              <a:lnSpc>
                <a:spcPts val="4798"/>
              </a:lnSpc>
              <a:buClr>
                <a:schemeClr val="accent1"/>
              </a:buClr>
              <a:buFont typeface="Wingdings" pitchFamily="2" charset="2"/>
              <a:buChar char="v"/>
            </a:pPr>
            <a:r>
              <a:rPr lang="zh-CN" altLang="en-US" sz="1900" dirty="0" smtClean="0">
                <a:solidFill>
                  <a:srgbClr val="080808"/>
                </a:solidFill>
                <a:latin typeface="微软雅黑" pitchFamily="34" charset="-122"/>
                <a:ea typeface="微软雅黑" pitchFamily="34" charset="-122"/>
              </a:rPr>
              <a:t>知识管理：经验数据、法律法规、图集等</a:t>
            </a:r>
            <a:endParaRPr lang="en-US" altLang="zh-CN" sz="1900" dirty="0" smtClean="0">
              <a:solidFill>
                <a:srgbClr val="080808"/>
              </a:solidFill>
              <a:latin typeface="微软雅黑" pitchFamily="34" charset="-122"/>
              <a:ea typeface="微软雅黑" pitchFamily="34" charset="-122"/>
            </a:endParaRPr>
          </a:p>
          <a:p>
            <a:pPr marL="2132587" lvl="3" indent="-304655" eaLnBrk="0" hangingPunct="0">
              <a:lnSpc>
                <a:spcPts val="4798"/>
              </a:lnSpc>
              <a:buClr>
                <a:schemeClr val="accent1"/>
              </a:buClr>
              <a:buFont typeface="Wingdings" pitchFamily="2" charset="2"/>
              <a:buChar char="v"/>
            </a:pPr>
            <a:r>
              <a:rPr lang="zh-CN" altLang="en-US" sz="1900" dirty="0" smtClean="0">
                <a:solidFill>
                  <a:srgbClr val="080808"/>
                </a:solidFill>
                <a:latin typeface="微软雅黑" pitchFamily="34" charset="-122"/>
                <a:ea typeface="微软雅黑" pitchFamily="34" charset="-122"/>
              </a:rPr>
              <a:t>协同工作：创建组</a:t>
            </a:r>
            <a:endParaRPr lang="en-US" altLang="zh-CN" sz="1900" dirty="0" smtClean="0">
              <a:solidFill>
                <a:srgbClr val="080808"/>
              </a:solidFill>
              <a:latin typeface="微软雅黑" pitchFamily="34" charset="-122"/>
              <a:ea typeface="微软雅黑" pitchFamily="34" charset="-122"/>
            </a:endParaRPr>
          </a:p>
          <a:p>
            <a:endParaRPr lang="zh-CN" altLang="en-US" dirty="0"/>
          </a:p>
        </p:txBody>
      </p:sp>
      <p:sp>
        <p:nvSpPr>
          <p:cNvPr id="75" name="Text Box 27" descr="2"/>
          <p:cNvSpPr txBox="1">
            <a:spLocks noChangeArrowheads="1"/>
          </p:cNvSpPr>
          <p:nvPr/>
        </p:nvSpPr>
        <p:spPr bwMode="gray">
          <a:xfrm>
            <a:off x="858123" y="116106"/>
            <a:ext cx="7142560"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r>
              <a:rPr lang="zh-CN" altLang="en-US" sz="2700" b="1" dirty="0" smtClean="0">
                <a:solidFill>
                  <a:schemeClr val="accent1"/>
                </a:solidFill>
                <a:latin typeface="微软雅黑" panose="020B0503020204020204" pitchFamily="34" charset="-122"/>
                <a:ea typeface="微软雅黑" panose="020B0503020204020204" pitchFamily="34" charset="-122"/>
              </a:rPr>
              <a:t>软件介绍</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管理员</a:t>
            </a:r>
          </a:p>
        </p:txBody>
      </p:sp>
      <p:sp>
        <p:nvSpPr>
          <p:cNvPr id="76" name="AutoShape 23"/>
          <p:cNvSpPr>
            <a:spLocks noChangeArrowheads="1"/>
          </p:cNvSpPr>
          <p:nvPr/>
        </p:nvSpPr>
        <p:spPr bwMode="auto">
          <a:xfrm>
            <a:off x="351730" y="24142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610553" y="24142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66" name="Text Box 4"/>
          <p:cNvSpPr txBox="1">
            <a:spLocks noChangeArrowheads="1"/>
          </p:cNvSpPr>
          <p:nvPr/>
        </p:nvSpPr>
        <p:spPr bwMode="black">
          <a:xfrm>
            <a:off x="-379835" y="1145099"/>
            <a:ext cx="12189883" cy="2408293"/>
          </a:xfrm>
          <a:prstGeom prst="rect">
            <a:avLst/>
          </a:prstGeom>
          <a:noFill/>
          <a:ln w="9525">
            <a:noFill/>
            <a:miter lim="800000"/>
            <a:headEnd/>
            <a:tailEnd/>
          </a:ln>
        </p:spPr>
        <p:txBody>
          <a:bodyPr lIns="121862" tIns="60931" rIns="121862" bIns="60931">
            <a:spAutoFit/>
          </a:bodyPr>
          <a:lstStyle/>
          <a:p>
            <a:pPr lvl="1" algn="l" eaLnBrk="0" hangingPunct="0">
              <a:lnSpc>
                <a:spcPct val="150000"/>
              </a:lnSpc>
              <a:buClr>
                <a:schemeClr val="accent1"/>
              </a:buClr>
              <a:buFont typeface="Wingdings" pitchFamily="2" charset="2"/>
              <a:buChar char="v"/>
            </a:pPr>
            <a:endParaRPr lang="en-US" altLang="zh-CN" sz="1900" dirty="0">
              <a:solidFill>
                <a:srgbClr val="080808"/>
              </a:solidFill>
              <a:latin typeface="微软雅黑" pitchFamily="34" charset="-122"/>
              <a:ea typeface="微软雅黑" pitchFamily="34" charset="-122"/>
            </a:endParaRPr>
          </a:p>
          <a:p>
            <a:pPr marL="2132587" lvl="3" indent="-304655" eaLnBrk="0" hangingPunct="0">
              <a:lnSpc>
                <a:spcPts val="4798"/>
              </a:lnSpc>
              <a:buClr>
                <a:schemeClr val="accent1"/>
              </a:buClr>
              <a:buFont typeface="Wingdings" pitchFamily="2" charset="2"/>
              <a:buChar char="v"/>
            </a:pPr>
            <a:r>
              <a:rPr lang="zh-CN" altLang="en-US" sz="1900" dirty="0">
                <a:solidFill>
                  <a:srgbClr val="080808"/>
                </a:solidFill>
                <a:latin typeface="微软雅黑" pitchFamily="34" charset="-122"/>
                <a:ea typeface="微软雅黑" pitchFamily="34" charset="-122"/>
              </a:rPr>
              <a:t>单位配置、项目树结构配置、档案配置、系统字典、工程事项配置</a:t>
            </a:r>
            <a:endParaRPr lang="en-US" altLang="zh-CN" sz="1900" dirty="0">
              <a:solidFill>
                <a:srgbClr val="080808"/>
              </a:solidFill>
              <a:latin typeface="微软雅黑" pitchFamily="34" charset="-122"/>
              <a:ea typeface="微软雅黑" pitchFamily="34" charset="-122"/>
            </a:endParaRPr>
          </a:p>
          <a:p>
            <a:pPr marL="2132587" lvl="3" indent="-304655" eaLnBrk="0" hangingPunct="0">
              <a:lnSpc>
                <a:spcPts val="4798"/>
              </a:lnSpc>
              <a:buClr>
                <a:schemeClr val="accent1"/>
              </a:buClr>
              <a:buFont typeface="Wingdings" pitchFamily="2" charset="2"/>
              <a:buChar char="v"/>
            </a:pPr>
            <a:endParaRPr lang="en-US" altLang="zh-CN" sz="1900" dirty="0">
              <a:solidFill>
                <a:srgbClr val="080808"/>
              </a:solidFill>
              <a:latin typeface="微软雅黑" pitchFamily="34" charset="-122"/>
              <a:ea typeface="微软雅黑" pitchFamily="34" charset="-122"/>
            </a:endParaRPr>
          </a:p>
          <a:p>
            <a:pPr marL="2132587" lvl="3" indent="-304655" eaLnBrk="0" hangingPunct="0">
              <a:lnSpc>
                <a:spcPts val="4798"/>
              </a:lnSpc>
              <a:buClr>
                <a:schemeClr val="accent1"/>
              </a:buClr>
              <a:buFont typeface="Wingdings" pitchFamily="2" charset="2"/>
              <a:buChar char="v"/>
            </a:pPr>
            <a:endParaRPr lang="en-US" altLang="zh-CN" sz="1900" dirty="0">
              <a:latin typeface="微软雅黑" pitchFamily="34" charset="-122"/>
              <a:ea typeface="微软雅黑" pitchFamily="34" charset="-122"/>
            </a:endParaRPr>
          </a:p>
        </p:txBody>
      </p:sp>
      <p:sp>
        <p:nvSpPr>
          <p:cNvPr id="89" name="AutoShape 50"/>
          <p:cNvSpPr>
            <a:spLocks noChangeArrowheads="1"/>
          </p:cNvSpPr>
          <p:nvPr/>
        </p:nvSpPr>
        <p:spPr bwMode="auto">
          <a:xfrm>
            <a:off x="1048591" y="1049936"/>
            <a:ext cx="3237960" cy="666138"/>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pPr algn="l">
              <a:defRPr/>
            </a:pPr>
            <a:r>
              <a:rPr lang="en-US" altLang="zh-CN" sz="2100" b="1" dirty="0" smtClean="0">
                <a:solidFill>
                  <a:srgbClr val="080808"/>
                </a:solidFill>
                <a:latin typeface="微软雅黑" pitchFamily="34" charset="-122"/>
                <a:ea typeface="微软雅黑" pitchFamily="34" charset="-122"/>
              </a:rPr>
              <a:t>5</a:t>
            </a:r>
            <a:r>
              <a:rPr lang="zh-CN" altLang="en-US" sz="2100" b="1" dirty="0" smtClean="0">
                <a:solidFill>
                  <a:srgbClr val="080808"/>
                </a:solidFill>
                <a:latin typeface="微软雅黑" pitchFamily="34" charset="-122"/>
                <a:ea typeface="微软雅黑" pitchFamily="34" charset="-122"/>
              </a:rPr>
              <a:t>、超级管理员：</a:t>
            </a:r>
            <a:endParaRPr lang="zh-CN" altLang="en-US" sz="2100" b="1" dirty="0">
              <a:solidFill>
                <a:srgbClr val="080808"/>
              </a:solidFill>
              <a:latin typeface="微软雅黑" pitchFamily="34" charset="-122"/>
              <a:ea typeface="微软雅黑" pitchFamily="34" charset="-122"/>
            </a:endParaRPr>
          </a:p>
        </p:txBody>
      </p:sp>
      <p:sp>
        <p:nvSpPr>
          <p:cNvPr id="90" name="AutoShape 50"/>
          <p:cNvSpPr>
            <a:spLocks noChangeArrowheads="1"/>
          </p:cNvSpPr>
          <p:nvPr/>
        </p:nvSpPr>
        <p:spPr bwMode="auto">
          <a:xfrm>
            <a:off x="1048591" y="2477374"/>
            <a:ext cx="4095067" cy="666138"/>
          </a:xfrm>
          <a:prstGeom prst="roundRect">
            <a:avLst>
              <a:gd name="adj" fmla="val 50000"/>
            </a:avLst>
          </a:prstGeom>
          <a:ln>
            <a:noFill/>
            <a:headEnd/>
            <a:tailEnd/>
          </a:ln>
        </p:spPr>
        <p:style>
          <a:lnRef idx="1">
            <a:schemeClr val="accent2"/>
          </a:lnRef>
          <a:fillRef idx="2">
            <a:schemeClr val="accent2"/>
          </a:fillRef>
          <a:effectRef idx="1">
            <a:schemeClr val="accent2"/>
          </a:effectRef>
          <a:fontRef idx="minor">
            <a:schemeClr val="dk1"/>
          </a:fontRef>
        </p:style>
        <p:txBody>
          <a:bodyPr wrap="none" lIns="455783" tIns="47977" rIns="121862" bIns="47977" anchor="ctr"/>
          <a:lstStyle/>
          <a:p>
            <a:r>
              <a:rPr lang="en-US" altLang="zh-CN" sz="2100" b="1" dirty="0" smtClean="0">
                <a:solidFill>
                  <a:srgbClr val="080808"/>
                </a:solidFill>
                <a:latin typeface="微软雅黑" pitchFamily="34" charset="-122"/>
                <a:ea typeface="微软雅黑" pitchFamily="34" charset="-122"/>
              </a:rPr>
              <a:t>6</a:t>
            </a:r>
            <a:r>
              <a:rPr lang="zh-CN" altLang="en-US" sz="2100" b="1" dirty="0" smtClean="0">
                <a:solidFill>
                  <a:srgbClr val="080808"/>
                </a:solidFill>
                <a:latin typeface="微软雅黑" pitchFamily="34" charset="-122"/>
                <a:ea typeface="微软雅黑" pitchFamily="34" charset="-122"/>
              </a:rPr>
              <a:t>、单位管理员（项目管理员）</a:t>
            </a:r>
          </a:p>
        </p:txBody>
      </p:sp>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9"/>
                                        </p:tgtEl>
                                        <p:attrNameLst>
                                          <p:attrName>style.visibility</p:attrName>
                                        </p:attrNameLst>
                                      </p:cBhvr>
                                      <p:to>
                                        <p:strVal val="visible"/>
                                      </p:to>
                                    </p:set>
                                    <p:animEffect transition="in" filter="fade">
                                      <p:cBhvr>
                                        <p:cTn id="7" dur="500"/>
                                        <p:tgtEl>
                                          <p:spTgt spid="8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0"/>
                                        </p:tgtEl>
                                        <p:attrNameLst>
                                          <p:attrName>style.visibility</p:attrName>
                                        </p:attrNameLst>
                                      </p:cBhvr>
                                      <p:to>
                                        <p:strVal val="visible"/>
                                      </p:to>
                                    </p:set>
                                    <p:animEffect transition="in" filter="fade">
                                      <p:cBhvr>
                                        <p:cTn id="10" dur="500"/>
                                        <p:tgtEl>
                                          <p:spTgt spid="9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1"/>
                                        </p:tgtEl>
                                        <p:attrNameLst>
                                          <p:attrName>style.visibility</p:attrName>
                                        </p:attrNameLst>
                                      </p:cBhvr>
                                      <p:to>
                                        <p:strVal val="visible"/>
                                      </p:to>
                                    </p:set>
                                    <p:animEffect transition="in" filter="fade">
                                      <p:cBhvr>
                                        <p:cTn id="13" dur="500"/>
                                        <p:tgtEl>
                                          <p:spTgt spid="9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6"/>
                                        </p:tgtEl>
                                        <p:attrNameLst>
                                          <p:attrName>style.visibility</p:attrName>
                                        </p:attrNameLst>
                                      </p:cBhvr>
                                      <p:to>
                                        <p:strVal val="visible"/>
                                      </p:to>
                                    </p:set>
                                    <p:animEffect transition="in" filter="fade">
                                      <p:cBhvr>
                                        <p:cTn id="16" dur="500"/>
                                        <p:tgtEl>
                                          <p:spTgt spid="66"/>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92"/>
                                        </p:tgtEl>
                                        <p:attrNameLst>
                                          <p:attrName>style.visibility</p:attrName>
                                        </p:attrNameLst>
                                      </p:cBhvr>
                                      <p:to>
                                        <p:strVal val="visible"/>
                                      </p:to>
                                    </p:set>
                                    <p:animEffect transition="in" filter="fade">
                                      <p:cBhvr>
                                        <p:cTn id="21" dur="500"/>
                                        <p:tgtEl>
                                          <p:spTgt spid="92"/>
                                        </p:tgtEl>
                                      </p:cBhvr>
                                    </p:animEffect>
                                    <p:anim calcmode="lin" valueType="num">
                                      <p:cBhvr>
                                        <p:cTn id="22" dur="500" fill="hold"/>
                                        <p:tgtEl>
                                          <p:spTgt spid="92"/>
                                        </p:tgtEl>
                                        <p:attrNameLst>
                                          <p:attrName>ppt_x</p:attrName>
                                        </p:attrNameLst>
                                      </p:cBhvr>
                                      <p:tavLst>
                                        <p:tav tm="0">
                                          <p:val>
                                            <p:strVal val="#ppt_x"/>
                                          </p:val>
                                        </p:tav>
                                        <p:tav tm="100000">
                                          <p:val>
                                            <p:strVal val="#ppt_x"/>
                                          </p:val>
                                        </p:tav>
                                      </p:tavLst>
                                    </p:anim>
                                    <p:anim calcmode="lin" valueType="num">
                                      <p:cBhvr>
                                        <p:cTn id="23" dur="500" fill="hold"/>
                                        <p:tgtEl>
                                          <p:spTgt spid="9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 grpId="0"/>
      <p:bldP spid="66" grpId="0"/>
      <p:bldP spid="89" grpId="0" animBg="1"/>
      <p:bldP spid="9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3719736" y="2010644"/>
            <a:ext cx="4840437" cy="626268"/>
            <a:chOff x="3528133" y="4652953"/>
            <a:chExt cx="4840437" cy="626268"/>
          </a:xfrm>
        </p:grpSpPr>
        <p:sp>
          <p:nvSpPr>
            <p:cNvPr id="26"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27"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28" name="TextBox 25"/>
          <p:cNvSpPr txBox="1"/>
          <p:nvPr/>
        </p:nvSpPr>
        <p:spPr>
          <a:xfrm>
            <a:off x="4439816" y="1988840"/>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1.</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sp>
        <p:nvSpPr>
          <p:cNvPr id="29" name="文本框 31"/>
          <p:cNvSpPr txBox="1"/>
          <p:nvPr/>
        </p:nvSpPr>
        <p:spPr>
          <a:xfrm>
            <a:off x="4943337" y="2042665"/>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rPr>
              <a:t>软件介绍</a:t>
            </a:r>
            <a:endParaRPr lang="zh-CN" altLang="en-US" sz="2400" b="1" spc="300" dirty="0">
              <a:solidFill>
                <a:srgbClr val="1E87C8"/>
              </a:solidFill>
              <a:latin typeface="微软雅黑" panose="020B0503020204020204" pitchFamily="34" charset="-122"/>
              <a:ea typeface="微软雅黑" panose="020B0503020204020204" pitchFamily="34" charset="-122"/>
            </a:endParaRPr>
          </a:p>
        </p:txBody>
      </p:sp>
      <p:grpSp>
        <p:nvGrpSpPr>
          <p:cNvPr id="30" name="组合 29"/>
          <p:cNvGrpSpPr/>
          <p:nvPr/>
        </p:nvGrpSpPr>
        <p:grpSpPr>
          <a:xfrm>
            <a:off x="3719736" y="3894690"/>
            <a:ext cx="4840437" cy="626268"/>
            <a:chOff x="3528133" y="4652953"/>
            <a:chExt cx="4840437" cy="626268"/>
          </a:xfrm>
        </p:grpSpPr>
        <p:sp>
          <p:nvSpPr>
            <p:cNvPr id="31"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32"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33" name="TextBox 25"/>
          <p:cNvSpPr txBox="1"/>
          <p:nvPr/>
        </p:nvSpPr>
        <p:spPr>
          <a:xfrm>
            <a:off x="4439816" y="3861048"/>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3.</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sp>
        <p:nvSpPr>
          <p:cNvPr id="34" name="文本框 41"/>
          <p:cNvSpPr txBox="1"/>
          <p:nvPr/>
        </p:nvSpPr>
        <p:spPr>
          <a:xfrm>
            <a:off x="4943337" y="3926711"/>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rPr>
              <a:t>系统功能</a:t>
            </a:r>
            <a:endParaRPr lang="zh-CN" altLang="zh-CN" sz="2400" b="1" spc="300" dirty="0" smtClean="0">
              <a:solidFill>
                <a:srgbClr val="1E87C8"/>
              </a:solidFill>
              <a:latin typeface="微软雅黑" panose="020B0503020204020204" pitchFamily="34" charset="-122"/>
              <a:ea typeface="微软雅黑" panose="020B0503020204020204" pitchFamily="34" charset="-122"/>
            </a:endParaRPr>
          </a:p>
        </p:txBody>
      </p:sp>
      <p:grpSp>
        <p:nvGrpSpPr>
          <p:cNvPr id="35" name="组合 34"/>
          <p:cNvGrpSpPr/>
          <p:nvPr/>
        </p:nvGrpSpPr>
        <p:grpSpPr>
          <a:xfrm>
            <a:off x="3719736" y="4890964"/>
            <a:ext cx="4840437" cy="626268"/>
            <a:chOff x="3528133" y="4652953"/>
            <a:chExt cx="4840437" cy="626268"/>
          </a:xfrm>
        </p:grpSpPr>
        <p:sp>
          <p:nvSpPr>
            <p:cNvPr id="36"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37" name="AutoShape 15"/>
            <p:cNvSpPr>
              <a:spLocks noChangeArrowheads="1"/>
            </p:cNvSpPr>
            <p:nvPr/>
          </p:nvSpPr>
          <p:spPr bwMode="auto">
            <a:xfrm>
              <a:off x="3543283" y="4652953"/>
              <a:ext cx="4810137" cy="533400"/>
            </a:xfrm>
            <a:prstGeom prst="roundRect">
              <a:avLst>
                <a:gd name="adj" fmla="val 16667"/>
              </a:avLst>
            </a:prstGeom>
            <a:gradFill rotWithShape="1">
              <a:gsLst>
                <a:gs pos="0">
                  <a:srgbClr val="FFFFFF"/>
                </a:gs>
                <a:gs pos="100000">
                  <a:srgbClr val="DDDDDD"/>
                </a:gs>
              </a:gsLst>
              <a:lin ang="5400000" scaled="1"/>
            </a:gra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38" name="TextBox 25"/>
          <p:cNvSpPr txBox="1"/>
          <p:nvPr/>
        </p:nvSpPr>
        <p:spPr>
          <a:xfrm>
            <a:off x="4439816" y="4857322"/>
            <a:ext cx="526106" cy="584775"/>
          </a:xfrm>
          <a:prstGeom prst="rect">
            <a:avLst/>
          </a:prstGeom>
          <a:noFill/>
        </p:spPr>
        <p:txBody>
          <a:bodyPr wrap="none" rtlCol="0">
            <a:spAutoFit/>
          </a:bodyPr>
          <a:lstStyle/>
          <a:p>
            <a:r>
              <a:rPr lang="en-US" altLang="zh-CN" sz="3200" b="1" dirty="0" smtClean="0">
                <a:solidFill>
                  <a:srgbClr val="1D8AC8"/>
                </a:solidFill>
                <a:latin typeface="Arial" panose="020B0604020202020204" pitchFamily="34" charset="0"/>
                <a:ea typeface="隶书" pitchFamily="49" charset="-122"/>
                <a:cs typeface="Arial" panose="020B0604020202020204" pitchFamily="34" charset="0"/>
              </a:rPr>
              <a:t>4.</a:t>
            </a:r>
            <a:endParaRPr lang="zh-CN" altLang="en-US" sz="3200" b="1" dirty="0">
              <a:solidFill>
                <a:srgbClr val="1D8AC8"/>
              </a:solidFill>
              <a:latin typeface="Arial" panose="020B0604020202020204" pitchFamily="34" charset="0"/>
              <a:ea typeface="隶书" pitchFamily="49" charset="-122"/>
              <a:cs typeface="Arial" panose="020B0604020202020204" pitchFamily="34" charset="0"/>
            </a:endParaRPr>
          </a:p>
        </p:txBody>
      </p:sp>
      <p:sp>
        <p:nvSpPr>
          <p:cNvPr id="39" name="文本框 46"/>
          <p:cNvSpPr txBox="1"/>
          <p:nvPr/>
        </p:nvSpPr>
        <p:spPr>
          <a:xfrm>
            <a:off x="4943337" y="4922985"/>
            <a:ext cx="1915909" cy="461665"/>
          </a:xfrm>
          <a:prstGeom prst="rect">
            <a:avLst/>
          </a:prstGeom>
          <a:noFill/>
        </p:spPr>
        <p:txBody>
          <a:bodyPr wrap="none" rtlCol="0">
            <a:spAutoFit/>
          </a:bodyPr>
          <a:lstStyle/>
          <a:p>
            <a:pPr marL="342900" indent="-342900">
              <a:buFont typeface="Wingdings" pitchFamily="2" charset="2"/>
              <a:buChar char="Ø"/>
              <a:defRPr/>
            </a:pPr>
            <a:r>
              <a:rPr lang="zh-CN" altLang="en-US" sz="2400" b="1" spc="300" dirty="0" smtClean="0">
                <a:solidFill>
                  <a:srgbClr val="1E87C8"/>
                </a:solidFill>
                <a:latin typeface="微软雅黑" panose="020B0503020204020204" pitchFamily="34" charset="-122"/>
                <a:ea typeface="微软雅黑" panose="020B0503020204020204" pitchFamily="34" charset="-122"/>
              </a:rPr>
              <a:t>社会影响</a:t>
            </a:r>
            <a:endParaRPr lang="zh-CN" altLang="zh-CN" sz="2400" b="1" spc="300" dirty="0" smtClean="0">
              <a:solidFill>
                <a:srgbClr val="1E87C8"/>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3719736" y="2916233"/>
            <a:ext cx="4840437" cy="634979"/>
            <a:chOff x="3719736" y="2916233"/>
            <a:chExt cx="4840437" cy="634979"/>
          </a:xfrm>
        </p:grpSpPr>
        <p:grpSp>
          <p:nvGrpSpPr>
            <p:cNvPr id="41" name="组合 32"/>
            <p:cNvGrpSpPr/>
            <p:nvPr/>
          </p:nvGrpSpPr>
          <p:grpSpPr>
            <a:xfrm>
              <a:off x="3719736" y="2924944"/>
              <a:ext cx="4840437" cy="626268"/>
              <a:chOff x="3528133" y="4652953"/>
              <a:chExt cx="4840437" cy="626268"/>
            </a:xfrm>
          </p:grpSpPr>
          <p:sp>
            <p:nvSpPr>
              <p:cNvPr id="45" name="Rectangle 34"/>
              <p:cNvSpPr>
                <a:spLocks noChangeArrowheads="1"/>
              </p:cNvSpPr>
              <p:nvPr/>
            </p:nvSpPr>
            <p:spPr bwMode="auto">
              <a:xfrm>
                <a:off x="3528133" y="5093484"/>
                <a:ext cx="4840437" cy="185737"/>
              </a:xfrm>
              <a:prstGeom prst="rect">
                <a:avLst/>
              </a:prstGeom>
              <a:gradFill rotWithShape="1">
                <a:gsLst>
                  <a:gs pos="0">
                    <a:schemeClr val="tx1">
                      <a:alpha val="70000"/>
                    </a:schemeClr>
                  </a:gs>
                  <a:gs pos="100000">
                    <a:schemeClr val="tx1">
                      <a:alpha val="0"/>
                    </a:schemeClr>
                  </a:gs>
                </a:gsLst>
                <a:path path="shape">
                  <a:fillToRect l="50000" t="50000" r="50000" b="50000"/>
                </a:path>
              </a:gradFill>
              <a:ln w="9525">
                <a:noFill/>
                <a:miter lim="800000"/>
                <a:headEnd/>
                <a:tailEnd/>
              </a:ln>
            </p:spPr>
            <p:txBody>
              <a:bodyPr wrap="none" anchor="ctr"/>
              <a:lstStyle/>
              <a:p>
                <a:endParaRPr lang="zh-CN" altLang="en-US">
                  <a:ea typeface="华文细黑" pitchFamily="2" charset="-122"/>
                </a:endParaRPr>
              </a:p>
            </p:txBody>
          </p:sp>
          <p:sp>
            <p:nvSpPr>
              <p:cNvPr id="46" name="AutoShape 15"/>
              <p:cNvSpPr>
                <a:spLocks noChangeArrowheads="1"/>
              </p:cNvSpPr>
              <p:nvPr/>
            </p:nvSpPr>
            <p:spPr bwMode="auto">
              <a:xfrm>
                <a:off x="3543283" y="4652953"/>
                <a:ext cx="4810137" cy="533400"/>
              </a:xfrm>
              <a:prstGeom prst="roundRect">
                <a:avLst>
                  <a:gd name="adj" fmla="val 16667"/>
                </a:avLst>
              </a:prstGeom>
              <a:solidFill>
                <a:srgbClr val="1E87C8"/>
              </a:solidFill>
              <a:ln w="9525" algn="ctr">
                <a:solidFill>
                  <a:schemeClr val="bg2"/>
                </a:solidFill>
                <a:round/>
                <a:headEnd/>
                <a:tailEnd/>
              </a:ln>
            </p:spPr>
            <p:txBody>
              <a:bodyPr wrap="none" anchor="ctr"/>
              <a:lstStyle/>
              <a:p>
                <a:endParaRPr lang="zh-CN" altLang="en-US">
                  <a:ea typeface="华文细黑" pitchFamily="2" charset="-122"/>
                </a:endParaRPr>
              </a:p>
            </p:txBody>
          </p:sp>
        </p:grpSp>
        <p:sp>
          <p:nvSpPr>
            <p:cNvPr id="42" name="TextBox 25"/>
            <p:cNvSpPr txBox="1"/>
            <p:nvPr/>
          </p:nvSpPr>
          <p:spPr>
            <a:xfrm>
              <a:off x="4439816" y="2916233"/>
              <a:ext cx="526106" cy="584775"/>
            </a:xfrm>
            <a:prstGeom prst="rect">
              <a:avLst/>
            </a:prstGeom>
            <a:noFill/>
          </p:spPr>
          <p:txBody>
            <a:bodyPr wrap="none" rtlCol="0">
              <a:spAutoFit/>
            </a:bodyPr>
            <a:lstStyle/>
            <a:p>
              <a:r>
                <a:rPr lang="en-US" altLang="zh-CN" sz="3200" b="1" dirty="0" smtClean="0">
                  <a:solidFill>
                    <a:schemeClr val="bg1"/>
                  </a:solidFill>
                  <a:latin typeface="Arial" panose="020B0604020202020204" pitchFamily="34" charset="0"/>
                  <a:ea typeface="隶书" pitchFamily="49" charset="-122"/>
                  <a:cs typeface="Arial" panose="020B0604020202020204" pitchFamily="34" charset="0"/>
                </a:rPr>
                <a:t>2.</a:t>
              </a:r>
              <a:endParaRPr lang="zh-CN" altLang="en-US" sz="3200" b="1" dirty="0">
                <a:solidFill>
                  <a:schemeClr val="bg1"/>
                </a:solidFill>
                <a:latin typeface="Arial" panose="020B0604020202020204" pitchFamily="34" charset="0"/>
                <a:ea typeface="隶书" pitchFamily="49" charset="-122"/>
                <a:cs typeface="Arial" panose="020B0604020202020204" pitchFamily="34" charset="0"/>
              </a:endParaRPr>
            </a:p>
          </p:txBody>
        </p:sp>
        <p:sp>
          <p:nvSpPr>
            <p:cNvPr id="43" name="文本框 36"/>
            <p:cNvSpPr txBox="1"/>
            <p:nvPr/>
          </p:nvSpPr>
          <p:spPr>
            <a:xfrm>
              <a:off x="4943337" y="2956965"/>
              <a:ext cx="1762021" cy="461665"/>
            </a:xfrm>
            <a:prstGeom prst="rect">
              <a:avLst/>
            </a:prstGeom>
            <a:noFill/>
          </p:spPr>
          <p:txBody>
            <a:bodyPr wrap="none" rtlCol="0">
              <a:spAutoFit/>
            </a:bodyPr>
            <a:lstStyle/>
            <a:p>
              <a:pPr marL="342900" indent="-342900">
                <a:buFont typeface="Wingdings" pitchFamily="2" charset="2"/>
                <a:buChar char="Ø"/>
                <a:defRPr/>
              </a:pPr>
              <a:r>
                <a:rPr lang="zh-CN" altLang="en-US" sz="2400" b="1" dirty="0" smtClean="0">
                  <a:solidFill>
                    <a:schemeClr val="bg1"/>
                  </a:solidFill>
                  <a:latin typeface="微软雅黑" pitchFamily="34" charset="-122"/>
                  <a:ea typeface="微软雅黑" pitchFamily="34" charset="-122"/>
                  <a:sym typeface="+mn-lt"/>
                </a:rPr>
                <a:t>典型案例</a:t>
              </a:r>
              <a:endParaRPr lang="zh-CN" altLang="zh-CN" sz="2400" b="1" dirty="0">
                <a:solidFill>
                  <a:schemeClr val="bg1"/>
                </a:solidFill>
                <a:latin typeface="微软雅黑" pitchFamily="34" charset="-122"/>
                <a:ea typeface="微软雅黑" pitchFamily="34" charset="-122"/>
                <a:sym typeface="+mn-lt"/>
              </a:endParaRPr>
            </a:p>
          </p:txBody>
        </p:sp>
        <p:sp>
          <p:nvSpPr>
            <p:cNvPr id="44" name="AutoShape 19"/>
            <p:cNvSpPr>
              <a:spLocks noChangeArrowheads="1"/>
            </p:cNvSpPr>
            <p:nvPr/>
          </p:nvSpPr>
          <p:spPr bwMode="auto">
            <a:xfrm>
              <a:off x="7640708" y="3068960"/>
              <a:ext cx="343401" cy="215900"/>
            </a:xfrm>
            <a:prstGeom prst="leftArrow">
              <a:avLst>
                <a:gd name="adj1" fmla="val 50278"/>
                <a:gd name="adj2" fmla="val 72731"/>
              </a:avLst>
            </a:prstGeom>
            <a:solidFill>
              <a:schemeClr val="bg1"/>
            </a:solidFill>
            <a:ln w="9525">
              <a:noFill/>
              <a:miter lim="800000"/>
              <a:headEnd/>
              <a:tailEnd/>
            </a:ln>
          </p:spPr>
          <p:txBody>
            <a:bodyPr wrap="none" anchor="ctr"/>
            <a:lstStyle/>
            <a:p>
              <a:endParaRPr lang="zh-CN" altLang="en-US">
                <a:ea typeface="华文细黑" pitchFamily="2"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nodeType="withEffect">
                                  <p:stCondLst>
                                    <p:cond delay="0"/>
                                  </p:stCondLst>
                                  <p:childTnLst>
                                    <p:animEffect transition="out" filter="fade">
                                      <p:cBhvr>
                                        <p:cTn id="6" dur="500" tmFilter="0, 0; .2, .5; .8, .5; 1, 0"/>
                                        <p:tgtEl>
                                          <p:spTgt spid="40"/>
                                        </p:tgtEl>
                                      </p:cBhvr>
                                    </p:animEffect>
                                    <p:animScale>
                                      <p:cBhvr>
                                        <p:cTn id="7" dur="250" autoRev="1" fill="hold"/>
                                        <p:tgtEl>
                                          <p:spTgt spid="40"/>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840870" y="116106"/>
            <a:ext cx="7142560"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r>
              <a:rPr lang="zh-CN" altLang="en-US" sz="2700" b="1" dirty="0" smtClean="0">
                <a:solidFill>
                  <a:schemeClr val="accent1"/>
                </a:solidFill>
                <a:latin typeface="微软雅黑" panose="020B0503020204020204" pitchFamily="34" charset="-122"/>
                <a:ea typeface="微软雅黑" panose="020B0503020204020204" pitchFamily="34" charset="-122"/>
              </a:rPr>
              <a:t>典型案例－效果图</a:t>
            </a:r>
          </a:p>
        </p:txBody>
      </p:sp>
      <p:sp>
        <p:nvSpPr>
          <p:cNvPr id="76" name="AutoShape 23"/>
          <p:cNvSpPr>
            <a:spLocks noChangeArrowheads="1"/>
          </p:cNvSpPr>
          <p:nvPr/>
        </p:nvSpPr>
        <p:spPr bwMode="auto">
          <a:xfrm>
            <a:off x="334477" y="24142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93300" y="24142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pic>
        <p:nvPicPr>
          <p:cNvPr id="11" name="Picture 2"/>
          <p:cNvPicPr>
            <a:picLocks noChangeAspect="1" noChangeArrowheads="1"/>
          </p:cNvPicPr>
          <p:nvPr/>
        </p:nvPicPr>
        <p:blipFill>
          <a:blip r:embed="rId3" cstate="print"/>
          <a:srcRect/>
          <a:stretch>
            <a:fillRect/>
          </a:stretch>
        </p:blipFill>
        <p:spPr bwMode="auto">
          <a:xfrm>
            <a:off x="224287" y="852786"/>
            <a:ext cx="11585760" cy="5863544"/>
          </a:xfrm>
          <a:prstGeom prst="rect">
            <a:avLst/>
          </a:prstGeom>
          <a:noFill/>
          <a:ln w="9525">
            <a:noFill/>
            <a:miter lim="800000"/>
            <a:headEnd/>
            <a:tailEnd/>
          </a:ln>
        </p:spPr>
      </p:pic>
      <p:pic>
        <p:nvPicPr>
          <p:cNvPr id="12" name="Picture 12" descr="C:\Users\jmw\AppData\Local\Temp\SNAGHTML1016870e.PNG"/>
          <p:cNvPicPr>
            <a:picLocks noChangeAspect="1" noChangeArrowheads="1"/>
          </p:cNvPicPr>
          <p:nvPr/>
        </p:nvPicPr>
        <p:blipFill>
          <a:blip r:embed="rId4" cstate="print"/>
          <a:srcRect/>
          <a:stretch>
            <a:fillRect/>
          </a:stretch>
        </p:blipFill>
        <p:spPr bwMode="auto">
          <a:xfrm>
            <a:off x="5107146" y="914962"/>
            <a:ext cx="2228638" cy="2226963"/>
          </a:xfrm>
          <a:prstGeom prst="rect">
            <a:avLst/>
          </a:prstGeom>
          <a:noFill/>
          <a:ln w="9525">
            <a:noFill/>
            <a:miter lim="800000"/>
            <a:headEnd/>
            <a:tailEnd/>
          </a:ln>
        </p:spPr>
      </p:pic>
      <p:pic>
        <p:nvPicPr>
          <p:cNvPr id="14" name="图片 13" descr="图片1.jpg"/>
          <p:cNvPicPr>
            <a:picLocks noChangeAspect="1"/>
          </p:cNvPicPr>
          <p:nvPr/>
        </p:nvPicPr>
        <p:blipFill>
          <a:blip r:embed="rId5" cstate="print"/>
          <a:srcRect/>
          <a:stretch>
            <a:fillRect/>
          </a:stretch>
        </p:blipFill>
        <p:spPr bwMode="auto">
          <a:xfrm>
            <a:off x="1114683" y="974074"/>
            <a:ext cx="10455635" cy="5342342"/>
          </a:xfrm>
          <a:prstGeom prst="rect">
            <a:avLst/>
          </a:prstGeom>
          <a:noFill/>
          <a:ln w="9525">
            <a:noFill/>
            <a:miter lim="800000"/>
            <a:headEnd/>
            <a:tailEnd/>
          </a:ln>
        </p:spPr>
      </p:pic>
      <p:pic>
        <p:nvPicPr>
          <p:cNvPr id="15" name="Picture 13"/>
          <p:cNvPicPr>
            <a:picLocks noChangeAspect="1" noChangeArrowheads="1"/>
          </p:cNvPicPr>
          <p:nvPr/>
        </p:nvPicPr>
        <p:blipFill>
          <a:blip r:embed="rId6" cstate="print"/>
          <a:srcRect/>
          <a:stretch>
            <a:fillRect/>
          </a:stretch>
        </p:blipFill>
        <p:spPr bwMode="auto">
          <a:xfrm>
            <a:off x="1111597" y="969398"/>
            <a:ext cx="10560350" cy="5685865"/>
          </a:xfrm>
          <a:prstGeom prst="rect">
            <a:avLst/>
          </a:prstGeom>
          <a:noFill/>
          <a:ln w="9525">
            <a:noFill/>
            <a:miter lim="800000"/>
            <a:headEnd/>
            <a:tailEnd/>
          </a:ln>
        </p:spPr>
      </p:pic>
      <p:pic>
        <p:nvPicPr>
          <p:cNvPr id="16" name="Picture 3"/>
          <p:cNvPicPr>
            <a:picLocks noChangeAspect="1" noChangeArrowheads="1"/>
          </p:cNvPicPr>
          <p:nvPr/>
        </p:nvPicPr>
        <p:blipFill>
          <a:blip r:embed="rId7" cstate="print"/>
          <a:srcRect/>
          <a:stretch>
            <a:fillRect/>
          </a:stretch>
        </p:blipFill>
        <p:spPr bwMode="auto">
          <a:xfrm>
            <a:off x="1112993" y="974236"/>
            <a:ext cx="10512932" cy="5330498"/>
          </a:xfrm>
          <a:prstGeom prst="rect">
            <a:avLst/>
          </a:prstGeom>
          <a:noFill/>
          <a:ln w="9525">
            <a:noFill/>
            <a:miter lim="800000"/>
            <a:headEnd/>
            <a:tailEnd/>
          </a:ln>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53"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 calcmode="lin" valueType="num">
                                      <p:cBhvr>
                                        <p:cTn id="18" dur="500" fill="hold"/>
                                        <p:tgtEl>
                                          <p:spTgt spid="14"/>
                                        </p:tgtEl>
                                        <p:attrNameLst>
                                          <p:attrName>ppt_w</p:attrName>
                                        </p:attrNameLst>
                                      </p:cBhvr>
                                      <p:tavLst>
                                        <p:tav tm="0">
                                          <p:val>
                                            <p:fltVal val="0"/>
                                          </p:val>
                                        </p:tav>
                                        <p:tav tm="100000">
                                          <p:val>
                                            <p:strVal val="#ppt_w"/>
                                          </p:val>
                                        </p:tav>
                                      </p:tavLst>
                                    </p:anim>
                                    <p:anim calcmode="lin" valueType="num">
                                      <p:cBhvr>
                                        <p:cTn id="19" dur="500" fill="hold"/>
                                        <p:tgtEl>
                                          <p:spTgt spid="14"/>
                                        </p:tgtEl>
                                        <p:attrNameLst>
                                          <p:attrName>ppt_h</p:attrName>
                                        </p:attrNameLst>
                                      </p:cBhvr>
                                      <p:tavLst>
                                        <p:tav tm="0">
                                          <p:val>
                                            <p:fltVal val="0"/>
                                          </p:val>
                                        </p:tav>
                                        <p:tav tm="100000">
                                          <p:val>
                                            <p:strVal val="#ppt_h"/>
                                          </p:val>
                                        </p:tav>
                                      </p:tavLst>
                                    </p:anim>
                                    <p:animEffect transition="in" filter="fade">
                                      <p:cBhvr>
                                        <p:cTn id="20" dur="500"/>
                                        <p:tgtEl>
                                          <p:spTgt spid="14"/>
                                        </p:tgtEl>
                                      </p:cBhvr>
                                    </p:animEffect>
                                  </p:childTnLst>
                                </p:cTn>
                              </p:par>
                            </p:childTnLst>
                          </p:cTn>
                        </p:par>
                      </p:childTnLst>
                    </p:cTn>
                  </p:par>
                  <p:par>
                    <p:cTn id="21" fill="hold">
                      <p:stCondLst>
                        <p:cond delay="indefinite"/>
                      </p:stCondLst>
                      <p:childTnLst>
                        <p:par>
                          <p:cTn id="22" fill="hold">
                            <p:stCondLst>
                              <p:cond delay="0"/>
                            </p:stCondLst>
                            <p:childTnLst>
                              <p:par>
                                <p:cTn id="23" presetID="53" presetClass="entr" presetSubtype="16" fill="hold" nodeType="click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p:cTn id="25" dur="500" fill="hold"/>
                                        <p:tgtEl>
                                          <p:spTgt spid="15"/>
                                        </p:tgtEl>
                                        <p:attrNameLst>
                                          <p:attrName>ppt_w</p:attrName>
                                        </p:attrNameLst>
                                      </p:cBhvr>
                                      <p:tavLst>
                                        <p:tav tm="0">
                                          <p:val>
                                            <p:fltVal val="0"/>
                                          </p:val>
                                        </p:tav>
                                        <p:tav tm="100000">
                                          <p:val>
                                            <p:strVal val="#ppt_w"/>
                                          </p:val>
                                        </p:tav>
                                      </p:tavLst>
                                    </p:anim>
                                    <p:anim calcmode="lin" valueType="num">
                                      <p:cBhvr>
                                        <p:cTn id="26" dur="500" fill="hold"/>
                                        <p:tgtEl>
                                          <p:spTgt spid="15"/>
                                        </p:tgtEl>
                                        <p:attrNameLst>
                                          <p:attrName>ppt_h</p:attrName>
                                        </p:attrNameLst>
                                      </p:cBhvr>
                                      <p:tavLst>
                                        <p:tav tm="0">
                                          <p:val>
                                            <p:fltVal val="0"/>
                                          </p:val>
                                        </p:tav>
                                        <p:tav tm="100000">
                                          <p:val>
                                            <p:strVal val="#ppt_h"/>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p:cTn id="32" dur="500" fill="hold"/>
                                        <p:tgtEl>
                                          <p:spTgt spid="16"/>
                                        </p:tgtEl>
                                        <p:attrNameLst>
                                          <p:attrName>ppt_w</p:attrName>
                                        </p:attrNameLst>
                                      </p:cBhvr>
                                      <p:tavLst>
                                        <p:tav tm="0">
                                          <p:val>
                                            <p:fltVal val="0"/>
                                          </p:val>
                                        </p:tav>
                                        <p:tav tm="100000">
                                          <p:val>
                                            <p:strVal val="#ppt_w"/>
                                          </p:val>
                                        </p:tav>
                                      </p:tavLst>
                                    </p:anim>
                                    <p:anim calcmode="lin" valueType="num">
                                      <p:cBhvr>
                                        <p:cTn id="33" dur="500" fill="hold"/>
                                        <p:tgtEl>
                                          <p:spTgt spid="16"/>
                                        </p:tgtEl>
                                        <p:attrNameLst>
                                          <p:attrName>ppt_h</p:attrName>
                                        </p:attrNameLst>
                                      </p:cBhvr>
                                      <p:tavLst>
                                        <p:tav tm="0">
                                          <p:val>
                                            <p:fltVal val="0"/>
                                          </p:val>
                                        </p:tav>
                                        <p:tav tm="100000">
                                          <p:val>
                                            <p:strVal val="#ppt_h"/>
                                          </p:val>
                                        </p:tav>
                                      </p:tavLst>
                                    </p:anim>
                                    <p:animEffect transition="in" filter="fade">
                                      <p:cBhvr>
                                        <p:cTn id="34"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558245" y="16356"/>
            <a:ext cx="7142560" cy="461606"/>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a:r>
              <a:rPr lang="zh-CN" altLang="en-US" sz="2200" b="1" dirty="0" smtClean="0">
                <a:solidFill>
                  <a:schemeClr val="accent1"/>
                </a:solidFill>
                <a:latin typeface="微软雅黑" panose="020B0503020204020204" pitchFamily="34" charset="-122"/>
                <a:ea typeface="微软雅黑" panose="020B0503020204020204" pitchFamily="34" charset="-122"/>
              </a:rPr>
              <a:t>典型案例－北京化工大学新校区</a:t>
            </a:r>
            <a:r>
              <a:rPr lang="en-US" altLang="zh-CN" sz="2200" b="1" dirty="0" smtClean="0">
                <a:solidFill>
                  <a:schemeClr val="accent1"/>
                </a:solidFill>
                <a:latin typeface="微软雅黑" panose="020B0503020204020204" pitchFamily="34" charset="-122"/>
                <a:ea typeface="微软雅黑" panose="020B0503020204020204" pitchFamily="34" charset="-122"/>
              </a:rPr>
              <a:t>-</a:t>
            </a:r>
            <a:r>
              <a:rPr lang="zh-CN" altLang="en-US" sz="2200" b="1" dirty="0" smtClean="0">
                <a:solidFill>
                  <a:schemeClr val="accent1"/>
                </a:solidFill>
                <a:latin typeface="微软雅黑" panose="020B0503020204020204" pitchFamily="34" charset="-122"/>
                <a:ea typeface="微软雅黑" panose="020B0503020204020204" pitchFamily="34" charset="-122"/>
              </a:rPr>
              <a:t>流程图</a:t>
            </a:r>
          </a:p>
        </p:txBody>
      </p:sp>
      <p:sp>
        <p:nvSpPr>
          <p:cNvPr id="76" name="AutoShape 23"/>
          <p:cNvSpPr>
            <a:spLocks noChangeArrowheads="1"/>
          </p:cNvSpPr>
          <p:nvPr/>
        </p:nvSpPr>
        <p:spPr bwMode="auto">
          <a:xfrm>
            <a:off x="85102" y="14167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343925" y="14167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pic>
        <p:nvPicPr>
          <p:cNvPr id="17" name="图片 16" descr="流程图-好-01.jpg"/>
          <p:cNvPicPr>
            <a:picLocks noChangeAspect="1"/>
          </p:cNvPicPr>
          <p:nvPr/>
        </p:nvPicPr>
        <p:blipFill>
          <a:blip r:embed="rId3" cstate="print"/>
          <a:stretch>
            <a:fillRect/>
          </a:stretch>
        </p:blipFill>
        <p:spPr>
          <a:xfrm>
            <a:off x="980902" y="461405"/>
            <a:ext cx="10656916" cy="6396594"/>
          </a:xfrm>
          <a:prstGeom prst="rect">
            <a:avLst/>
          </a:prstGeom>
        </p:spPr>
      </p:pic>
    </p:spTree>
    <p:extLst>
      <p:ext uri="{BB962C8B-B14F-4D97-AF65-F5344CB8AC3E}">
        <p14:creationId xmlns="" xmlns:p14="http://schemas.microsoft.com/office/powerpoint/2010/main" val="1813617811"/>
      </p:ext>
    </p:extLst>
  </p:cSld>
  <p:clrMapOvr>
    <a:masterClrMapping/>
  </p:clrMapOvr>
  <p:transition spd="slow">
    <p:cover dir="rd"/>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71858" y="64347"/>
            <a:ext cx="4761706"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典型案例－投资</a:t>
            </a:r>
            <a:r>
              <a:rPr lang="zh-CN" altLang="en-US" sz="2700" b="1" dirty="0" smtClean="0">
                <a:solidFill>
                  <a:schemeClr val="accent1"/>
                </a:solidFill>
                <a:latin typeface="微软雅黑" panose="020B0503020204020204" pitchFamily="34" charset="-122"/>
                <a:ea typeface="微软雅黑" panose="020B0503020204020204" pitchFamily="34" charset="-122"/>
              </a:rPr>
              <a:t>计划控制表</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65465" y="189662"/>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24288" y="189662"/>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59611"/>
            <a:ext cx="12192000" cy="5928150"/>
          </a:xfrm>
          <a:prstGeom prst="rect">
            <a:avLst/>
          </a:prstGeom>
        </p:spPr>
      </p:pic>
    </p:spTree>
    <p:extLst>
      <p:ext uri="{BB962C8B-B14F-4D97-AF65-F5344CB8AC3E}">
        <p14:creationId xmlns="" xmlns:p14="http://schemas.microsoft.com/office/powerpoint/2010/main" val="3863818213"/>
      </p:ext>
    </p:extLst>
  </p:cSld>
  <p:clrMapOvr>
    <a:masterClrMapping/>
  </p:clrMapOvr>
  <p:transition spd="slow">
    <p:cover dir="rd"/>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38608" y="112966"/>
            <a:ext cx="5333111"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典型案例－分</a:t>
            </a:r>
            <a:r>
              <a:rPr lang="zh-CN" altLang="en-US" sz="2700" b="1" dirty="0" smtClean="0">
                <a:solidFill>
                  <a:schemeClr val="accent1"/>
                </a:solidFill>
                <a:latin typeface="微软雅黑" panose="020B0503020204020204" pitchFamily="34" charset="-122"/>
                <a:ea typeface="微软雅黑" panose="020B0503020204020204" pitchFamily="34" charset="-122"/>
              </a:rPr>
              <a:t>年投资计划控制表</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32215" y="23828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491038" y="238281"/>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25" name="TextBox 24"/>
          <p:cNvSpPr txBox="1">
            <a:spLocks noChangeArrowheads="1"/>
          </p:cNvSpPr>
          <p:nvPr/>
        </p:nvSpPr>
        <p:spPr bwMode="auto">
          <a:xfrm>
            <a:off x="6476937" y="6283876"/>
            <a:ext cx="669686" cy="1107937"/>
          </a:xfrm>
          <a:prstGeom prst="rect">
            <a:avLst/>
          </a:prstGeom>
          <a:noFill/>
          <a:ln w="9525">
            <a:noFill/>
            <a:miter lim="800000"/>
            <a:headEnd/>
            <a:tailEnd/>
          </a:ln>
        </p:spPr>
        <p:txBody>
          <a:bodyPr wrap="square" lIns="121862" tIns="60931" rIns="121862" bIns="60931">
            <a:spAutoFit/>
          </a:bodyPr>
          <a:lstStyle/>
          <a:p>
            <a:r>
              <a:rPr lang="zh-CN" altLang="en-US" sz="1600" dirty="0">
                <a:solidFill>
                  <a:srgbClr val="00B050"/>
                </a:solidFill>
                <a:latin typeface="Batang" pitchFamily="18" charset="-127"/>
                <a:ea typeface="Batang" pitchFamily="18" charset="-127"/>
              </a:rPr>
              <a:t>①</a:t>
            </a:r>
          </a:p>
          <a:p>
            <a:r>
              <a:rPr lang="zh-CN" altLang="en-US" sz="1600" dirty="0">
                <a:solidFill>
                  <a:srgbClr val="00B050"/>
                </a:solidFill>
              </a:rPr>
              <a:t> </a:t>
            </a:r>
          </a:p>
          <a:p>
            <a:r>
              <a:rPr lang="zh-CN" altLang="en-US" sz="1600" dirty="0">
                <a:solidFill>
                  <a:srgbClr val="00B050"/>
                </a:solidFill>
              </a:rPr>
              <a:t/>
            </a:r>
            <a:br>
              <a:rPr lang="zh-CN" altLang="en-US" sz="1600" dirty="0">
                <a:solidFill>
                  <a:srgbClr val="00B050"/>
                </a:solidFill>
              </a:rPr>
            </a:br>
            <a:endParaRPr lang="zh-CN" altLang="en-US" sz="1600" dirty="0">
              <a:solidFill>
                <a:srgbClr val="00B050"/>
              </a:solidFill>
            </a:endParaRPr>
          </a:p>
        </p:txBody>
      </p:sp>
      <p:pic>
        <p:nvPicPr>
          <p:cNvPr id="9" name="图片 8"/>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59611"/>
            <a:ext cx="12150564" cy="5928150"/>
          </a:xfrm>
          <a:prstGeom prst="rect">
            <a:avLst/>
          </a:prstGeom>
        </p:spPr>
      </p:pic>
    </p:spTree>
    <p:extLst>
      <p:ext uri="{BB962C8B-B14F-4D97-AF65-F5344CB8AC3E}">
        <p14:creationId xmlns="" xmlns:p14="http://schemas.microsoft.com/office/powerpoint/2010/main" val="719998667"/>
      </p:ext>
    </p:extLst>
  </p:cSld>
  <p:clrMapOvr>
    <a:masterClrMapping/>
  </p:clrMapOvr>
  <p:transition spd="slow">
    <p:cover dir="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mph" presetSubtype="2" fill="hold" nodeType="withEffect">
                                  <p:stCondLst>
                                    <p:cond delay="0"/>
                                  </p:stCondLst>
                                  <p:childTnLst>
                                    <p:animClr clrSpc="rgb" dir="cw">
                                      <p:cBhvr override="childStyle">
                                        <p:cTn id="6" dur="500" fill="hold"/>
                                        <p:tgtEl>
                                          <p:spTgt spid="25">
                                            <p:txEl>
                                              <p:pRg st="0" end="0"/>
                                            </p:txEl>
                                          </p:spTgt>
                                        </p:tgtEl>
                                        <p:attrNameLst>
                                          <p:attrName>style.color</p:attrName>
                                        </p:attrNameLst>
                                      </p:cBhvr>
                                      <p:to>
                                        <a:srgbClr val="FF0F0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 name="Text Box 27" descr="2"/>
          <p:cNvSpPr txBox="1">
            <a:spLocks noChangeArrowheads="1"/>
          </p:cNvSpPr>
          <p:nvPr/>
        </p:nvSpPr>
        <p:spPr bwMode="gray">
          <a:xfrm>
            <a:off x="771858" y="96341"/>
            <a:ext cx="5333111" cy="538550"/>
          </a:xfrm>
          <a:prstGeom prst="rect">
            <a:avLst/>
          </a:prstGeom>
          <a:noFill/>
          <a:ln>
            <a:noFill/>
          </a:ln>
          <a:effectLst>
            <a:prstShdw prst="shdw17" dist="17961" dir="2700000">
              <a:srgbClr val="FFFFFF">
                <a:gamma/>
                <a:shade val="60000"/>
                <a:invGamma/>
              </a:srgbClr>
            </a:prstShdw>
          </a:effectLst>
          <a:extLst>
            <a:ext uri="{909E8E84-426E-40DD-AFC4-6F175D3DCCD1}">
              <a14:hiddenFill xmlns="" xmlns:a14="http://schemas.microsoft.com/office/drawing/2010/main">
                <a:blipFill dpi="0" rotWithShape="1">
                  <a:blip/>
                  <a:srcRect/>
                  <a:stretch>
                    <a:fillRect/>
                  </a:stretch>
                </a:blipFill>
              </a14:hiddenFill>
            </a:ext>
            <a:ext uri="{91240B29-F687-4F45-9708-019B960494DF}">
              <a14:hiddenLine xmlns="" xmlns:a14="http://schemas.microsoft.com/office/drawing/2010/main" w="9525" algn="ctr">
                <a:solidFill>
                  <a:schemeClr val="tx1"/>
                </a:solidFill>
                <a:miter lim="800000"/>
                <a:headEnd/>
                <a:tailEnd/>
              </a14:hiddenLine>
            </a:ext>
          </a:extLst>
        </p:spPr>
        <p:txBody>
          <a:bodyPr wrap="square" lIns="121862" tIns="60931" rIns="121862" bIns="60931">
            <a:spAutoFit/>
          </a:bodyPr>
          <a:lstStyle>
            <a:lvl1pPr defTabSz="457200" eaLnBrk="0" hangingPunct="0">
              <a:defRPr>
                <a:solidFill>
                  <a:schemeClr val="tx1"/>
                </a:solidFill>
                <a:latin typeface="Arial" pitchFamily="34" charset="0"/>
              </a:defRPr>
            </a:lvl1pPr>
            <a:lvl2pPr defTabSz="457200" eaLnBrk="0" hangingPunct="0">
              <a:defRPr>
                <a:solidFill>
                  <a:schemeClr val="tx1"/>
                </a:solidFill>
                <a:latin typeface="Arial" pitchFamily="34" charset="0"/>
              </a:defRPr>
            </a:lvl2pPr>
            <a:lvl3pPr defTabSz="457200" eaLnBrk="0" hangingPunct="0">
              <a:defRPr>
                <a:solidFill>
                  <a:schemeClr val="tx1"/>
                </a:solidFill>
                <a:latin typeface="Arial" pitchFamily="34" charset="0"/>
              </a:defRPr>
            </a:lvl3pPr>
            <a:lvl4pPr defTabSz="457200" eaLnBrk="0" hangingPunct="0">
              <a:defRPr>
                <a:solidFill>
                  <a:schemeClr val="tx1"/>
                </a:solidFill>
                <a:latin typeface="Arial" pitchFamily="34" charset="0"/>
              </a:defRPr>
            </a:lvl4pPr>
            <a:lvl5pPr defTabSz="457200" eaLnBrk="0" hangingPunct="0">
              <a:defRPr>
                <a:solidFill>
                  <a:schemeClr val="tx1"/>
                </a:solidFill>
                <a:latin typeface="Arial" pitchFamily="34" charset="0"/>
              </a:defRPr>
            </a:lvl5pPr>
            <a:lvl6pPr algn="ctr" defTabSz="457200" eaLnBrk="0" fontAlgn="base" hangingPunct="0">
              <a:spcBef>
                <a:spcPct val="0"/>
              </a:spcBef>
              <a:spcAft>
                <a:spcPct val="0"/>
              </a:spcAft>
              <a:defRPr>
                <a:solidFill>
                  <a:schemeClr val="tx1"/>
                </a:solidFill>
                <a:latin typeface="Arial" pitchFamily="34" charset="0"/>
              </a:defRPr>
            </a:lvl6pPr>
            <a:lvl7pPr algn="ctr" defTabSz="457200" eaLnBrk="0" fontAlgn="base" hangingPunct="0">
              <a:spcBef>
                <a:spcPct val="0"/>
              </a:spcBef>
              <a:spcAft>
                <a:spcPct val="0"/>
              </a:spcAft>
              <a:defRPr>
                <a:solidFill>
                  <a:schemeClr val="tx1"/>
                </a:solidFill>
                <a:latin typeface="Arial" pitchFamily="34" charset="0"/>
              </a:defRPr>
            </a:lvl7pPr>
            <a:lvl8pPr algn="ctr" defTabSz="457200" eaLnBrk="0" fontAlgn="base" hangingPunct="0">
              <a:spcBef>
                <a:spcPct val="0"/>
              </a:spcBef>
              <a:spcAft>
                <a:spcPct val="0"/>
              </a:spcAft>
              <a:defRPr>
                <a:solidFill>
                  <a:schemeClr val="tx1"/>
                </a:solidFill>
                <a:latin typeface="Arial" pitchFamily="34" charset="0"/>
              </a:defRPr>
            </a:lvl8pPr>
            <a:lvl9pPr algn="ctr" defTabSz="457200" eaLnBrk="0" fontAlgn="base" hangingPunct="0">
              <a:spcBef>
                <a:spcPct val="0"/>
              </a:spcBef>
              <a:spcAft>
                <a:spcPct val="0"/>
              </a:spcAft>
              <a:defRPr>
                <a:solidFill>
                  <a:schemeClr val="tx1"/>
                </a:solidFill>
                <a:latin typeface="Arial" pitchFamily="34" charset="0"/>
              </a:defRPr>
            </a:lvl9pPr>
          </a:lstStyle>
          <a:p>
            <a:pPr algn="l" eaLnBrk="1" hangingPunct="1">
              <a:spcBef>
                <a:spcPct val="50000"/>
              </a:spcBef>
            </a:pPr>
            <a:r>
              <a:rPr lang="zh-CN" altLang="en-US" sz="2700" b="1" dirty="0">
                <a:solidFill>
                  <a:schemeClr val="accent1"/>
                </a:solidFill>
                <a:latin typeface="微软雅黑" panose="020B0503020204020204" pitchFamily="34" charset="-122"/>
                <a:ea typeface="微软雅黑" panose="020B0503020204020204" pitchFamily="34" charset="-122"/>
              </a:rPr>
              <a:t>典型</a:t>
            </a:r>
            <a:r>
              <a:rPr lang="zh-CN" altLang="en-US" sz="2700" b="1" dirty="0" smtClean="0">
                <a:solidFill>
                  <a:schemeClr val="accent1"/>
                </a:solidFill>
                <a:latin typeface="微软雅黑" panose="020B0503020204020204" pitchFamily="34" charset="-122"/>
                <a:ea typeface="微软雅黑" panose="020B0503020204020204" pitchFamily="34" charset="-122"/>
              </a:rPr>
              <a:t>案例</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单体计划</a:t>
            </a:r>
            <a:r>
              <a:rPr lang="en-US" altLang="zh-CN" sz="2700" b="1" dirty="0" smtClean="0">
                <a:solidFill>
                  <a:schemeClr val="accent1"/>
                </a:solidFill>
                <a:latin typeface="微软雅黑" panose="020B0503020204020204" pitchFamily="34" charset="-122"/>
                <a:ea typeface="微软雅黑" panose="020B0503020204020204" pitchFamily="34" charset="-122"/>
              </a:rPr>
              <a:t>-</a:t>
            </a:r>
            <a:r>
              <a:rPr lang="zh-CN" altLang="en-US" sz="2700" b="1" dirty="0" smtClean="0">
                <a:solidFill>
                  <a:schemeClr val="accent1"/>
                </a:solidFill>
                <a:latin typeface="微软雅黑" panose="020B0503020204020204" pitchFamily="34" charset="-122"/>
                <a:ea typeface="微软雅黑" panose="020B0503020204020204" pitchFamily="34" charset="-122"/>
              </a:rPr>
              <a:t>投资估算</a:t>
            </a:r>
            <a:endParaRPr lang="en-US" altLang="zh-CN" sz="2700" b="1" dirty="0" smtClean="0">
              <a:solidFill>
                <a:schemeClr val="accent1"/>
              </a:solidFill>
              <a:latin typeface="微软雅黑" panose="020B0503020204020204" pitchFamily="34" charset="-122"/>
              <a:ea typeface="微软雅黑" panose="020B0503020204020204" pitchFamily="34" charset="-122"/>
            </a:endParaRPr>
          </a:p>
        </p:txBody>
      </p:sp>
      <p:sp>
        <p:nvSpPr>
          <p:cNvPr id="76" name="AutoShape 23"/>
          <p:cNvSpPr>
            <a:spLocks noChangeArrowheads="1"/>
          </p:cNvSpPr>
          <p:nvPr/>
        </p:nvSpPr>
        <p:spPr bwMode="auto">
          <a:xfrm>
            <a:off x="265465" y="22165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sp>
        <p:nvSpPr>
          <p:cNvPr id="77" name="AutoShape 23"/>
          <p:cNvSpPr>
            <a:spLocks noChangeArrowheads="1"/>
          </p:cNvSpPr>
          <p:nvPr/>
        </p:nvSpPr>
        <p:spPr bwMode="auto">
          <a:xfrm>
            <a:off x="524288" y="221656"/>
            <a:ext cx="324217" cy="303460"/>
          </a:xfrm>
          <a:prstGeom prst="chevron">
            <a:avLst>
              <a:gd name="adj" fmla="val 56250"/>
            </a:avLst>
          </a:prstGeom>
          <a:solidFill>
            <a:schemeClr val="accent1"/>
          </a:solidFill>
          <a:ln>
            <a:noFill/>
          </a:ln>
          <a:effectLst/>
          <a:extLst/>
        </p:spPr>
        <p:txBody>
          <a:bodyPr wrap="none" lIns="121862" tIns="60931" rIns="121862" bIns="60931" anchor="ctr"/>
          <a:lstStyle/>
          <a:p>
            <a:endParaRPr lang="zh-CN" altLang="en-US">
              <a:solidFill>
                <a:schemeClr val="bg1"/>
              </a:solidFill>
            </a:endParaRPr>
          </a:p>
        </p:txBody>
      </p:sp>
      <p:pic>
        <p:nvPicPr>
          <p:cNvPr id="2" name="图片 1"/>
          <p:cNvPicPr>
            <a:picLocks noChangeAspect="1"/>
          </p:cNvPicPr>
          <p:nvPr/>
        </p:nvPicPr>
        <p:blipFill>
          <a:blip r:embed="rId3" cstate="print">
            <a:extLst>
              <a:ext uri="{28A0092B-C50C-407E-A947-70E740481C1C}">
                <a14:useLocalDpi xmlns="" xmlns:a14="http://schemas.microsoft.com/office/drawing/2010/main" val="0"/>
              </a:ext>
            </a:extLst>
          </a:blip>
          <a:stretch>
            <a:fillRect/>
          </a:stretch>
        </p:blipFill>
        <p:spPr>
          <a:xfrm>
            <a:off x="0" y="881383"/>
            <a:ext cx="12192000" cy="5947316"/>
          </a:xfrm>
          <a:prstGeom prst="rect">
            <a:avLst/>
          </a:prstGeom>
        </p:spPr>
      </p:pic>
    </p:spTree>
    <p:extLst>
      <p:ext uri="{BB962C8B-B14F-4D97-AF65-F5344CB8AC3E}">
        <p14:creationId xmlns="" xmlns:p14="http://schemas.microsoft.com/office/powerpoint/2010/main" val="3203262018"/>
      </p:ext>
    </p:extLst>
  </p:cSld>
  <p:clrMapOvr>
    <a:masterClrMapping/>
  </p:clrMapOvr>
  <p:transition spd="slow">
    <p:cover dir="rd"/>
  </p:transition>
  <p:timing>
    <p:tnLst>
      <p:par>
        <p:cTn id="1" dur="indefinite" restart="never" nodeType="tmRoot"/>
      </p:par>
    </p:tnLst>
  </p:timing>
</p:sld>
</file>

<file path=ppt/theme/theme1.xml><?xml version="1.0" encoding="utf-8"?>
<a:theme xmlns:a="http://schemas.openxmlformats.org/drawingml/2006/main" name="Office 主题">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Override1.xml><?xml version="1.0" encoding="utf-8"?>
<a:themeOverride xmlns:a="http://schemas.openxmlformats.org/drawingml/2006/main">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10.xml><?xml version="1.0" encoding="utf-8"?>
<a:themeOverride xmlns:a="http://schemas.openxmlformats.org/drawingml/2006/main">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2.xml><?xml version="1.0" encoding="utf-8"?>
<a:themeOverride xmlns:a="http://schemas.openxmlformats.org/drawingml/2006/main">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3.xml><?xml version="1.0" encoding="utf-8"?>
<a:themeOverride xmlns:a="http://schemas.openxmlformats.org/drawingml/2006/main">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4.xml><?xml version="1.0" encoding="utf-8"?>
<a:themeOverride xmlns:a="http://schemas.openxmlformats.org/drawingml/2006/main">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5.xml><?xml version="1.0" encoding="utf-8"?>
<a:themeOverride xmlns:a="http://schemas.openxmlformats.org/drawingml/2006/main">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6.xml><?xml version="1.0" encoding="utf-8"?>
<a:themeOverride xmlns:a="http://schemas.openxmlformats.org/drawingml/2006/main">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7.xml><?xml version="1.0" encoding="utf-8"?>
<a:themeOverride xmlns:a="http://schemas.openxmlformats.org/drawingml/2006/main">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8.xml><?xml version="1.0" encoding="utf-8"?>
<a:themeOverride xmlns:a="http://schemas.openxmlformats.org/drawingml/2006/main">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ppt/theme/themeOverride9.xml><?xml version="1.0" encoding="utf-8"?>
<a:themeOverride xmlns:a="http://schemas.openxmlformats.org/drawingml/2006/main">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themeOverride>
</file>

<file path=docProps/app.xml><?xml version="1.0" encoding="utf-8"?>
<Properties xmlns="http://schemas.openxmlformats.org/officeDocument/2006/extended-properties" xmlns:vt="http://schemas.openxmlformats.org/officeDocument/2006/docPropsVTypes">
  <Template/>
  <TotalTime>4543</TotalTime>
  <Words>5219</Words>
  <Application>Microsoft Office PowerPoint</Application>
  <PresentationFormat>自定义</PresentationFormat>
  <Paragraphs>696</Paragraphs>
  <Slides>123</Slides>
  <Notes>114</Notes>
  <HiddenSlides>0</HiddenSlides>
  <MMClips>0</MMClips>
  <ScaleCrop>false</ScaleCrop>
  <HeadingPairs>
    <vt:vector size="6" baseType="variant">
      <vt:variant>
        <vt:lpstr>主题</vt:lpstr>
      </vt:variant>
      <vt:variant>
        <vt:i4>1</vt:i4>
      </vt:variant>
      <vt:variant>
        <vt:lpstr>嵌入 OLE 服务器</vt:lpstr>
      </vt:variant>
      <vt:variant>
        <vt:i4>1</vt:i4>
      </vt:variant>
      <vt:variant>
        <vt:lpstr>幻灯片标题</vt:lpstr>
      </vt:variant>
      <vt:variant>
        <vt:i4>123</vt:i4>
      </vt:variant>
    </vt:vector>
  </HeadingPairs>
  <TitlesOfParts>
    <vt:vector size="125" baseType="lpstr">
      <vt:lpstr>Office 主题</vt:lpstr>
      <vt:lpstr>Document</vt:lpstr>
      <vt:lpstr>幻灯片 1</vt:lpstr>
      <vt:lpstr>幻灯片 2</vt:lpstr>
      <vt:lpstr>幻灯片 3</vt:lpstr>
      <vt:lpstr>幻灯片 4</vt:lpstr>
      <vt:lpstr>幻灯片 5</vt:lpstr>
      <vt:lpstr>幻灯片 6</vt:lpstr>
      <vt:lpstr>幻灯片 7</vt:lpstr>
      <vt:lpstr>幻灯片 8</vt:lpstr>
      <vt:lpstr>幻灯片 9</vt:lpstr>
      <vt:lpstr>幻灯片 10</vt:lpstr>
      <vt:lpstr>幻灯片 11</vt:lpstr>
      <vt:lpstr>幻灯片 12</vt:lpstr>
      <vt:lpstr>幻灯片 13</vt:lpstr>
      <vt:lpstr>幻灯片 14</vt:lpstr>
      <vt:lpstr>幻灯片 15</vt:lpstr>
      <vt:lpstr>幻灯片 16</vt:lpstr>
      <vt:lpstr>幻灯片 17</vt:lpstr>
      <vt:lpstr>幻灯片 18</vt:lpstr>
      <vt:lpstr>幻灯片 19</vt:lpstr>
      <vt:lpstr>幻灯片 20</vt:lpstr>
      <vt:lpstr>幻灯片 21</vt:lpstr>
      <vt:lpstr>幻灯片 22</vt:lpstr>
      <vt:lpstr>幻灯片 23</vt:lpstr>
      <vt:lpstr>幻灯片 24</vt:lpstr>
      <vt:lpstr>幻灯片 25</vt:lpstr>
      <vt:lpstr>幻灯片 26</vt:lpstr>
      <vt:lpstr>幻灯片 27</vt:lpstr>
      <vt:lpstr>幻灯片 28</vt:lpstr>
      <vt:lpstr>幻灯片 29</vt:lpstr>
      <vt:lpstr>幻灯片 30</vt:lpstr>
      <vt:lpstr>幻灯片 31</vt:lpstr>
      <vt:lpstr>幻灯片 32</vt:lpstr>
      <vt:lpstr>幻灯片 33</vt:lpstr>
      <vt:lpstr>幻灯片 34</vt:lpstr>
      <vt:lpstr>幻灯片 35</vt:lpstr>
      <vt:lpstr>幻灯片 36</vt:lpstr>
      <vt:lpstr>幻灯片 37</vt:lpstr>
      <vt:lpstr>幻灯片 38</vt:lpstr>
      <vt:lpstr>幻灯片 39</vt:lpstr>
      <vt:lpstr>幻灯片 40</vt:lpstr>
      <vt:lpstr>幻灯片 41</vt:lpstr>
      <vt:lpstr>幻灯片 42</vt:lpstr>
      <vt:lpstr>幻灯片 43</vt:lpstr>
      <vt:lpstr>幻灯片 44</vt:lpstr>
      <vt:lpstr>幻灯片 45</vt:lpstr>
      <vt:lpstr>幻灯片 46</vt:lpstr>
      <vt:lpstr>幻灯片 47</vt:lpstr>
      <vt:lpstr>幻灯片 48</vt:lpstr>
      <vt:lpstr>幻灯片 49</vt:lpstr>
      <vt:lpstr>幻灯片 50</vt:lpstr>
      <vt:lpstr>幻灯片 51</vt:lpstr>
      <vt:lpstr>幻灯片 52</vt:lpstr>
      <vt:lpstr>幻灯片 53</vt:lpstr>
      <vt:lpstr>幻灯片 54</vt:lpstr>
      <vt:lpstr>幻灯片 55</vt:lpstr>
      <vt:lpstr>幻灯片 56</vt:lpstr>
      <vt:lpstr>幻灯片 57</vt:lpstr>
      <vt:lpstr>幻灯片 58</vt:lpstr>
      <vt:lpstr>幻灯片 59</vt:lpstr>
      <vt:lpstr>幻灯片 60</vt:lpstr>
      <vt:lpstr>幻灯片 61</vt:lpstr>
      <vt:lpstr>幻灯片 62</vt:lpstr>
      <vt:lpstr>幻灯片 63</vt:lpstr>
      <vt:lpstr>幻灯片 64</vt:lpstr>
      <vt:lpstr>幻灯片 65</vt:lpstr>
      <vt:lpstr>幻灯片 66</vt:lpstr>
      <vt:lpstr>幻灯片 67</vt:lpstr>
      <vt:lpstr>幻灯片 68</vt:lpstr>
      <vt:lpstr>幻灯片 69</vt:lpstr>
      <vt:lpstr>幻灯片 70</vt:lpstr>
      <vt:lpstr>幻灯片 71</vt:lpstr>
      <vt:lpstr>幻灯片 72</vt:lpstr>
      <vt:lpstr>幻灯片 73</vt:lpstr>
      <vt:lpstr>幻灯片 74</vt:lpstr>
      <vt:lpstr>幻灯片 75</vt:lpstr>
      <vt:lpstr>幻灯片 76</vt:lpstr>
      <vt:lpstr>幻灯片 77</vt:lpstr>
      <vt:lpstr>幻灯片 78</vt:lpstr>
      <vt:lpstr>幻灯片 79</vt:lpstr>
      <vt:lpstr>幻灯片 80</vt:lpstr>
      <vt:lpstr>幻灯片 81</vt:lpstr>
      <vt:lpstr>幻灯片 82</vt:lpstr>
      <vt:lpstr>幻灯片 83</vt:lpstr>
      <vt:lpstr>幻灯片 84</vt:lpstr>
      <vt:lpstr>幻灯片 85</vt:lpstr>
      <vt:lpstr>幻灯片 86</vt:lpstr>
      <vt:lpstr>幻灯片 87</vt:lpstr>
      <vt:lpstr>幻灯片 88</vt:lpstr>
      <vt:lpstr>幻灯片 89</vt:lpstr>
      <vt:lpstr>幻灯片 90</vt:lpstr>
      <vt:lpstr>幻灯片 91</vt:lpstr>
      <vt:lpstr>幻灯片 92</vt:lpstr>
      <vt:lpstr>幻灯片 93</vt:lpstr>
      <vt:lpstr>幻灯片 94</vt:lpstr>
      <vt:lpstr>幻灯片 95</vt:lpstr>
      <vt:lpstr>幻灯片 96</vt:lpstr>
      <vt:lpstr>幻灯片 97</vt:lpstr>
      <vt:lpstr>幻灯片 98</vt:lpstr>
      <vt:lpstr>幻灯片 99</vt:lpstr>
      <vt:lpstr>幻灯片 100</vt:lpstr>
      <vt:lpstr>幻灯片 101</vt:lpstr>
      <vt:lpstr>幻灯片 102</vt:lpstr>
      <vt:lpstr>幻灯片 103</vt:lpstr>
      <vt:lpstr>幻灯片 104</vt:lpstr>
      <vt:lpstr>幻灯片 105</vt:lpstr>
      <vt:lpstr>幻灯片 106</vt:lpstr>
      <vt:lpstr>幻灯片 107</vt:lpstr>
      <vt:lpstr>幻灯片 108</vt:lpstr>
      <vt:lpstr>幻灯片 109</vt:lpstr>
      <vt:lpstr>幻灯片 110</vt:lpstr>
      <vt:lpstr>幻灯片 111</vt:lpstr>
      <vt:lpstr>幻灯片 112</vt:lpstr>
      <vt:lpstr>幻灯片 113</vt:lpstr>
      <vt:lpstr>幻灯片 114</vt:lpstr>
      <vt:lpstr>幻灯片 115</vt:lpstr>
      <vt:lpstr>幻灯片 116</vt:lpstr>
      <vt:lpstr>幻灯片 117</vt:lpstr>
      <vt:lpstr>幻灯片 118</vt:lpstr>
      <vt:lpstr>幻灯片 119</vt:lpstr>
      <vt:lpstr>幻灯片 120</vt:lpstr>
      <vt:lpstr>幻灯片 121</vt:lpstr>
      <vt:lpstr>幻灯片 122</vt:lpstr>
      <vt:lpstr>幻灯片 123</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dc:creator>
  <cp:lastModifiedBy>mei</cp:lastModifiedBy>
  <cp:revision>778</cp:revision>
  <dcterms:created xsi:type="dcterms:W3CDTF">2014-11-28T11:02:22Z</dcterms:created>
  <dcterms:modified xsi:type="dcterms:W3CDTF">2015-11-03T01:31:00Z</dcterms:modified>
</cp:coreProperties>
</file>